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7"/>
  </p:notesMasterIdLst>
  <p:sldIdLst>
    <p:sldId id="418" r:id="rId2"/>
    <p:sldId id="385" r:id="rId3"/>
    <p:sldId id="386" r:id="rId4"/>
    <p:sldId id="381" r:id="rId5"/>
    <p:sldId id="383" r:id="rId6"/>
    <p:sldId id="382" r:id="rId7"/>
    <p:sldId id="398" r:id="rId8"/>
    <p:sldId id="400" r:id="rId9"/>
    <p:sldId id="401" r:id="rId10"/>
    <p:sldId id="402" r:id="rId11"/>
    <p:sldId id="403" r:id="rId12"/>
    <p:sldId id="387" r:id="rId13"/>
    <p:sldId id="389" r:id="rId14"/>
    <p:sldId id="379" r:id="rId15"/>
    <p:sldId id="421" r:id="rId16"/>
    <p:sldId id="395" r:id="rId17"/>
    <p:sldId id="422" r:id="rId18"/>
    <p:sldId id="424" r:id="rId19"/>
    <p:sldId id="413" r:id="rId20"/>
    <p:sldId id="405" r:id="rId21"/>
    <p:sldId id="407" r:id="rId22"/>
    <p:sldId id="415" r:id="rId23"/>
    <p:sldId id="426" r:id="rId24"/>
    <p:sldId id="417" r:id="rId25"/>
    <p:sldId id="423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FF"/>
    <a:srgbClr val="9900FF"/>
    <a:srgbClr val="9900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2" autoAdjust="0"/>
    <p:restoredTop sz="94679" autoAdjust="0"/>
  </p:normalViewPr>
  <p:slideViewPr>
    <p:cSldViewPr>
      <p:cViewPr>
        <p:scale>
          <a:sx n="75" d="100"/>
          <a:sy n="75" d="100"/>
        </p:scale>
        <p:origin x="-758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A34414-7AB4-4AB6-9B30-F33D738230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3638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A34414-7AB4-4AB6-9B30-F33D738230A7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0211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06552-AF0C-47B1-8D15-14FBC6F0A71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377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1FD6F-8C9F-4BF0-A1C9-5ACAC476CA8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374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D278B-1BD8-4C8A-AC56-9AF138746FB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761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14002-8F03-44B3-BE06-B39C0811792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351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4683E-BAAC-4391-811E-87C0D7678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321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CE111-9FD8-4ABF-88BB-132B5BC995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407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8C285-419D-4694-923E-CA3E2B49F1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902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6B199-08A6-4820-8431-C150B000B5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8606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00F98-7882-4E34-A659-069DE83358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96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4E74F-34B7-488E-A777-C5778E90EB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809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22E27-0C1E-490B-B093-BA4870C5FA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706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B1105F-8E61-4360-9BCA-4C4E7E9175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6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11" Type="http://schemas.openxmlformats.org/officeDocument/2006/relationships/image" Target="../media/image3.emf"/><Relationship Id="rId5" Type="http://schemas.openxmlformats.org/officeDocument/2006/relationships/image" Target="../media/image6.jpeg"/><Relationship Id="rId15" Type="http://schemas.openxmlformats.org/officeDocument/2006/relationships/image" Target="../media/image14.jpeg"/><Relationship Id="rId10" Type="http://schemas.openxmlformats.org/officeDocument/2006/relationships/package" Target="../embeddings/Microsoft_Word_Document1.docx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54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10.png"/><Relationship Id="rId5" Type="http://schemas.microsoft.com/office/2007/relationships/hdphoto" Target="../media/hdphoto2.wdp"/><Relationship Id="rId10" Type="http://schemas.openxmlformats.org/officeDocument/2006/relationships/image" Target="../media/image56.jpeg"/><Relationship Id="rId4" Type="http://schemas.openxmlformats.org/officeDocument/2006/relationships/image" Target="../media/image52.jpeg"/><Relationship Id="rId9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2.docx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sz="6600" smtClean="0">
                <a:solidFill>
                  <a:schemeClr val="bg1"/>
                </a:solidFill>
              </a:rPr>
              <a:t>Keep Calm and </a:t>
            </a:r>
            <a:br>
              <a:rPr lang="en-GB" altLang="en-US" sz="6600" smtClean="0">
                <a:solidFill>
                  <a:schemeClr val="bg1"/>
                </a:solidFill>
              </a:rPr>
            </a:br>
            <a:r>
              <a:rPr lang="en-GB" altLang="en-US" sz="6600" smtClean="0">
                <a:solidFill>
                  <a:schemeClr val="bg1"/>
                </a:solidFill>
              </a:rPr>
              <a:t>Make Music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Weekly Wonder</a:t>
            </a:r>
          </a:p>
          <a:p>
            <a:pPr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Read, Write and Remember Music</a:t>
            </a:r>
          </a:p>
          <a:p>
            <a:pPr>
              <a:defRPr/>
            </a:pPr>
            <a:r>
              <a:rPr lang="en-GB" sz="3600" dirty="0" err="1" smtClean="0">
                <a:solidFill>
                  <a:schemeClr val="bg1"/>
                </a:solidFill>
              </a:rPr>
              <a:t>YR</a:t>
            </a:r>
            <a:r>
              <a:rPr lang="en-GB" sz="3600" dirty="0" smtClean="0">
                <a:solidFill>
                  <a:schemeClr val="bg1"/>
                </a:solidFill>
              </a:rPr>
              <a:t>/KS1 </a:t>
            </a:r>
            <a:r>
              <a:rPr lang="en-GB" sz="3600" dirty="0" smtClean="0">
                <a:solidFill>
                  <a:schemeClr val="bg1"/>
                </a:solidFill>
              </a:rPr>
              <a:t>Notation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2053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38" y="115888"/>
            <a:ext cx="142716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805488"/>
            <a:ext cx="2592387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Bubble music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the sound of a “pop” as the bubble bursts is a short sound</a:t>
            </a:r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Can you make other short sounds with your body or a sound maker?</a:t>
            </a:r>
          </a:p>
        </p:txBody>
      </p:sp>
      <p:sp>
        <p:nvSpPr>
          <p:cNvPr id="11268" name="Content Placeholder 3"/>
          <p:cNvSpPr>
            <a:spLocks noGrp="1"/>
          </p:cNvSpPr>
          <p:nvPr>
            <p:ph sz="half" idx="2"/>
          </p:nvPr>
        </p:nvSpPr>
        <p:spPr>
          <a:xfrm>
            <a:off x="4706938" y="1628775"/>
            <a:ext cx="4038600" cy="482441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the sound of a “hum” as the bubble floats is a </a:t>
            </a:r>
          </a:p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long sound</a:t>
            </a:r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Can you make other long sounds with your body or a sound maker? </a:t>
            </a:r>
          </a:p>
        </p:txBody>
      </p:sp>
      <p:pic>
        <p:nvPicPr>
          <p:cNvPr id="11269" name="Picture 4" descr="Macro Focus Photo of a Bubble · Free Stock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60350"/>
            <a:ext cx="1712912" cy="1228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xplosion 2 5"/>
          <p:cNvSpPr/>
          <p:nvPr/>
        </p:nvSpPr>
        <p:spPr>
          <a:xfrm>
            <a:off x="2024063" y="3302000"/>
            <a:ext cx="696912" cy="698500"/>
          </a:xfrm>
          <a:prstGeom prst="irregularSeal2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5008563" y="3328606"/>
            <a:ext cx="3433762" cy="731837"/>
          </a:xfrm>
          <a:custGeom>
            <a:avLst/>
            <a:gdLst>
              <a:gd name="connsiteX0" fmla="*/ 0 w 3434080"/>
              <a:gd name="connsiteY0" fmla="*/ 365760 h 731780"/>
              <a:gd name="connsiteX1" fmla="*/ 10160 w 3434080"/>
              <a:gd name="connsiteY1" fmla="*/ 304800 h 731780"/>
              <a:gd name="connsiteX2" fmla="*/ 30480 w 3434080"/>
              <a:gd name="connsiteY2" fmla="*/ 233680 h 731780"/>
              <a:gd name="connsiteX3" fmla="*/ 50800 w 3434080"/>
              <a:gd name="connsiteY3" fmla="*/ 152400 h 731780"/>
              <a:gd name="connsiteX4" fmla="*/ 71120 w 3434080"/>
              <a:gd name="connsiteY4" fmla="*/ 121920 h 731780"/>
              <a:gd name="connsiteX5" fmla="*/ 101600 w 3434080"/>
              <a:gd name="connsiteY5" fmla="*/ 60960 h 731780"/>
              <a:gd name="connsiteX6" fmla="*/ 172720 w 3434080"/>
              <a:gd name="connsiteY6" fmla="*/ 20320 h 731780"/>
              <a:gd name="connsiteX7" fmla="*/ 254000 w 3434080"/>
              <a:gd name="connsiteY7" fmla="*/ 0 h 731780"/>
              <a:gd name="connsiteX8" fmla="*/ 345440 w 3434080"/>
              <a:gd name="connsiteY8" fmla="*/ 10160 h 731780"/>
              <a:gd name="connsiteX9" fmla="*/ 416560 w 3434080"/>
              <a:gd name="connsiteY9" fmla="*/ 50800 h 731780"/>
              <a:gd name="connsiteX10" fmla="*/ 457200 w 3434080"/>
              <a:gd name="connsiteY10" fmla="*/ 111760 h 731780"/>
              <a:gd name="connsiteX11" fmla="*/ 477520 w 3434080"/>
              <a:gd name="connsiteY11" fmla="*/ 172720 h 731780"/>
              <a:gd name="connsiteX12" fmla="*/ 487680 w 3434080"/>
              <a:gd name="connsiteY12" fmla="*/ 243840 h 731780"/>
              <a:gd name="connsiteX13" fmla="*/ 497840 w 3434080"/>
              <a:gd name="connsiteY13" fmla="*/ 406400 h 731780"/>
              <a:gd name="connsiteX14" fmla="*/ 508000 w 3434080"/>
              <a:gd name="connsiteY14" fmla="*/ 436880 h 731780"/>
              <a:gd name="connsiteX15" fmla="*/ 518160 w 3434080"/>
              <a:gd name="connsiteY15" fmla="*/ 477520 h 731780"/>
              <a:gd name="connsiteX16" fmla="*/ 568960 w 3434080"/>
              <a:gd name="connsiteY16" fmla="*/ 548640 h 731780"/>
              <a:gd name="connsiteX17" fmla="*/ 599440 w 3434080"/>
              <a:gd name="connsiteY17" fmla="*/ 568960 h 731780"/>
              <a:gd name="connsiteX18" fmla="*/ 650240 w 3434080"/>
              <a:gd name="connsiteY18" fmla="*/ 619760 h 731780"/>
              <a:gd name="connsiteX19" fmla="*/ 711200 w 3434080"/>
              <a:gd name="connsiteY19" fmla="*/ 670560 h 731780"/>
              <a:gd name="connsiteX20" fmla="*/ 792480 w 3434080"/>
              <a:gd name="connsiteY20" fmla="*/ 690880 h 731780"/>
              <a:gd name="connsiteX21" fmla="*/ 833120 w 3434080"/>
              <a:gd name="connsiteY21" fmla="*/ 711200 h 731780"/>
              <a:gd name="connsiteX22" fmla="*/ 1066800 w 3434080"/>
              <a:gd name="connsiteY22" fmla="*/ 731520 h 731780"/>
              <a:gd name="connsiteX23" fmla="*/ 1209040 w 3434080"/>
              <a:gd name="connsiteY23" fmla="*/ 721360 h 731780"/>
              <a:gd name="connsiteX24" fmla="*/ 1330960 w 3434080"/>
              <a:gd name="connsiteY24" fmla="*/ 629920 h 731780"/>
              <a:gd name="connsiteX25" fmla="*/ 1351280 w 3434080"/>
              <a:gd name="connsiteY25" fmla="*/ 589280 h 731780"/>
              <a:gd name="connsiteX26" fmla="*/ 1391920 w 3434080"/>
              <a:gd name="connsiteY26" fmla="*/ 548640 h 731780"/>
              <a:gd name="connsiteX27" fmla="*/ 1432560 w 3434080"/>
              <a:gd name="connsiteY27" fmla="*/ 457200 h 731780"/>
              <a:gd name="connsiteX28" fmla="*/ 1452880 w 3434080"/>
              <a:gd name="connsiteY28" fmla="*/ 396240 h 731780"/>
              <a:gd name="connsiteX29" fmla="*/ 1473200 w 3434080"/>
              <a:gd name="connsiteY29" fmla="*/ 345440 h 731780"/>
              <a:gd name="connsiteX30" fmla="*/ 1493520 w 3434080"/>
              <a:gd name="connsiteY30" fmla="*/ 314960 h 731780"/>
              <a:gd name="connsiteX31" fmla="*/ 1544320 w 3434080"/>
              <a:gd name="connsiteY31" fmla="*/ 233680 h 731780"/>
              <a:gd name="connsiteX32" fmla="*/ 1605280 w 3434080"/>
              <a:gd name="connsiteY32" fmla="*/ 132080 h 731780"/>
              <a:gd name="connsiteX33" fmla="*/ 1625600 w 3434080"/>
              <a:gd name="connsiteY33" fmla="*/ 101600 h 731780"/>
              <a:gd name="connsiteX34" fmla="*/ 1757680 w 3434080"/>
              <a:gd name="connsiteY34" fmla="*/ 111760 h 731780"/>
              <a:gd name="connsiteX35" fmla="*/ 1808480 w 3434080"/>
              <a:gd name="connsiteY35" fmla="*/ 132080 h 731780"/>
              <a:gd name="connsiteX36" fmla="*/ 1859280 w 3434080"/>
              <a:gd name="connsiteY36" fmla="*/ 142240 h 731780"/>
              <a:gd name="connsiteX37" fmla="*/ 1889760 w 3434080"/>
              <a:gd name="connsiteY37" fmla="*/ 152400 h 731780"/>
              <a:gd name="connsiteX38" fmla="*/ 1910080 w 3434080"/>
              <a:gd name="connsiteY38" fmla="*/ 182880 h 731780"/>
              <a:gd name="connsiteX39" fmla="*/ 1971040 w 3434080"/>
              <a:gd name="connsiteY39" fmla="*/ 243840 h 731780"/>
              <a:gd name="connsiteX40" fmla="*/ 2001520 w 3434080"/>
              <a:gd name="connsiteY40" fmla="*/ 304800 h 731780"/>
              <a:gd name="connsiteX41" fmla="*/ 2021840 w 3434080"/>
              <a:gd name="connsiteY41" fmla="*/ 365760 h 731780"/>
              <a:gd name="connsiteX42" fmla="*/ 2072640 w 3434080"/>
              <a:gd name="connsiteY42" fmla="*/ 436880 h 731780"/>
              <a:gd name="connsiteX43" fmla="*/ 2092960 w 3434080"/>
              <a:gd name="connsiteY43" fmla="*/ 467360 h 731780"/>
              <a:gd name="connsiteX44" fmla="*/ 2123440 w 3434080"/>
              <a:gd name="connsiteY44" fmla="*/ 528320 h 731780"/>
              <a:gd name="connsiteX45" fmla="*/ 2174240 w 3434080"/>
              <a:gd name="connsiteY45" fmla="*/ 538480 h 731780"/>
              <a:gd name="connsiteX46" fmla="*/ 2265680 w 3434080"/>
              <a:gd name="connsiteY46" fmla="*/ 558800 h 731780"/>
              <a:gd name="connsiteX47" fmla="*/ 2499360 w 3434080"/>
              <a:gd name="connsiteY47" fmla="*/ 528320 h 731780"/>
              <a:gd name="connsiteX48" fmla="*/ 2529840 w 3434080"/>
              <a:gd name="connsiteY48" fmla="*/ 508000 h 731780"/>
              <a:gd name="connsiteX49" fmla="*/ 2560320 w 3434080"/>
              <a:gd name="connsiteY49" fmla="*/ 447040 h 731780"/>
              <a:gd name="connsiteX50" fmla="*/ 2590800 w 3434080"/>
              <a:gd name="connsiteY50" fmla="*/ 386080 h 731780"/>
              <a:gd name="connsiteX51" fmla="*/ 2600960 w 3434080"/>
              <a:gd name="connsiteY51" fmla="*/ 345440 h 731780"/>
              <a:gd name="connsiteX52" fmla="*/ 2611120 w 3434080"/>
              <a:gd name="connsiteY52" fmla="*/ 314960 h 731780"/>
              <a:gd name="connsiteX53" fmla="*/ 2631440 w 3434080"/>
              <a:gd name="connsiteY53" fmla="*/ 193040 h 731780"/>
              <a:gd name="connsiteX54" fmla="*/ 2651760 w 3434080"/>
              <a:gd name="connsiteY54" fmla="*/ 132080 h 731780"/>
              <a:gd name="connsiteX55" fmla="*/ 2661920 w 3434080"/>
              <a:gd name="connsiteY55" fmla="*/ 101600 h 731780"/>
              <a:gd name="connsiteX56" fmla="*/ 2672080 w 3434080"/>
              <a:gd name="connsiteY56" fmla="*/ 71120 h 731780"/>
              <a:gd name="connsiteX57" fmla="*/ 2702560 w 3434080"/>
              <a:gd name="connsiteY57" fmla="*/ 60960 h 731780"/>
              <a:gd name="connsiteX58" fmla="*/ 2895600 w 3434080"/>
              <a:gd name="connsiteY58" fmla="*/ 91440 h 731780"/>
              <a:gd name="connsiteX59" fmla="*/ 2956560 w 3434080"/>
              <a:gd name="connsiteY59" fmla="*/ 111760 h 731780"/>
              <a:gd name="connsiteX60" fmla="*/ 3007360 w 3434080"/>
              <a:gd name="connsiteY60" fmla="*/ 172720 h 731780"/>
              <a:gd name="connsiteX61" fmla="*/ 3058160 w 3434080"/>
              <a:gd name="connsiteY61" fmla="*/ 233680 h 731780"/>
              <a:gd name="connsiteX62" fmla="*/ 3088640 w 3434080"/>
              <a:gd name="connsiteY62" fmla="*/ 294640 h 731780"/>
              <a:gd name="connsiteX63" fmla="*/ 3149600 w 3434080"/>
              <a:gd name="connsiteY63" fmla="*/ 314960 h 731780"/>
              <a:gd name="connsiteX64" fmla="*/ 3180080 w 3434080"/>
              <a:gd name="connsiteY64" fmla="*/ 325120 h 731780"/>
              <a:gd name="connsiteX65" fmla="*/ 3241040 w 3434080"/>
              <a:gd name="connsiteY65" fmla="*/ 314960 h 731780"/>
              <a:gd name="connsiteX66" fmla="*/ 3271520 w 3434080"/>
              <a:gd name="connsiteY66" fmla="*/ 304800 h 731780"/>
              <a:gd name="connsiteX67" fmla="*/ 3322320 w 3434080"/>
              <a:gd name="connsiteY67" fmla="*/ 213360 h 731780"/>
              <a:gd name="connsiteX68" fmla="*/ 3362960 w 3434080"/>
              <a:gd name="connsiteY68" fmla="*/ 132080 h 731780"/>
              <a:gd name="connsiteX69" fmla="*/ 3373120 w 3434080"/>
              <a:gd name="connsiteY69" fmla="*/ 101600 h 731780"/>
              <a:gd name="connsiteX70" fmla="*/ 3423920 w 3434080"/>
              <a:gd name="connsiteY70" fmla="*/ 50800 h 731780"/>
              <a:gd name="connsiteX71" fmla="*/ 3434080 w 3434080"/>
              <a:gd name="connsiteY71" fmla="*/ 30480 h 73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434080" h="731780">
                <a:moveTo>
                  <a:pt x="0" y="365760"/>
                </a:moveTo>
                <a:cubicBezTo>
                  <a:pt x="3387" y="345440"/>
                  <a:pt x="6120" y="325000"/>
                  <a:pt x="10160" y="304800"/>
                </a:cubicBezTo>
                <a:cubicBezTo>
                  <a:pt x="29164" y="209778"/>
                  <a:pt x="11113" y="311147"/>
                  <a:pt x="30480" y="233680"/>
                </a:cubicBezTo>
                <a:cubicBezTo>
                  <a:pt x="36277" y="210494"/>
                  <a:pt x="39188" y="175624"/>
                  <a:pt x="50800" y="152400"/>
                </a:cubicBezTo>
                <a:cubicBezTo>
                  <a:pt x="56261" y="141478"/>
                  <a:pt x="65659" y="132842"/>
                  <a:pt x="71120" y="121920"/>
                </a:cubicBezTo>
                <a:cubicBezTo>
                  <a:pt x="87647" y="88866"/>
                  <a:pt x="72483" y="90077"/>
                  <a:pt x="101600" y="60960"/>
                </a:cubicBezTo>
                <a:cubicBezTo>
                  <a:pt x="112748" y="49812"/>
                  <a:pt x="160767" y="24304"/>
                  <a:pt x="172720" y="20320"/>
                </a:cubicBezTo>
                <a:cubicBezTo>
                  <a:pt x="199214" y="11489"/>
                  <a:pt x="254000" y="0"/>
                  <a:pt x="254000" y="0"/>
                </a:cubicBezTo>
                <a:cubicBezTo>
                  <a:pt x="284480" y="3387"/>
                  <a:pt x="315558" y="3264"/>
                  <a:pt x="345440" y="10160"/>
                </a:cubicBezTo>
                <a:cubicBezTo>
                  <a:pt x="365155" y="14710"/>
                  <a:pt x="399154" y="39196"/>
                  <a:pt x="416560" y="50800"/>
                </a:cubicBezTo>
                <a:cubicBezTo>
                  <a:pt x="450172" y="151637"/>
                  <a:pt x="393779" y="-2398"/>
                  <a:pt x="457200" y="111760"/>
                </a:cubicBezTo>
                <a:cubicBezTo>
                  <a:pt x="467602" y="130484"/>
                  <a:pt x="477520" y="172720"/>
                  <a:pt x="477520" y="172720"/>
                </a:cubicBezTo>
                <a:cubicBezTo>
                  <a:pt x="480907" y="196427"/>
                  <a:pt x="485605" y="219983"/>
                  <a:pt x="487680" y="243840"/>
                </a:cubicBezTo>
                <a:cubicBezTo>
                  <a:pt x="492383" y="297928"/>
                  <a:pt x="492156" y="352406"/>
                  <a:pt x="497840" y="406400"/>
                </a:cubicBezTo>
                <a:cubicBezTo>
                  <a:pt x="498961" y="417051"/>
                  <a:pt x="505058" y="426582"/>
                  <a:pt x="508000" y="436880"/>
                </a:cubicBezTo>
                <a:cubicBezTo>
                  <a:pt x="511836" y="450306"/>
                  <a:pt x="512659" y="464685"/>
                  <a:pt x="518160" y="477520"/>
                </a:cubicBezTo>
                <a:cubicBezTo>
                  <a:pt x="522487" y="487616"/>
                  <a:pt x="566358" y="546038"/>
                  <a:pt x="568960" y="548640"/>
                </a:cubicBezTo>
                <a:cubicBezTo>
                  <a:pt x="577594" y="557274"/>
                  <a:pt x="589280" y="562187"/>
                  <a:pt x="599440" y="568960"/>
                </a:cubicBezTo>
                <a:cubicBezTo>
                  <a:pt x="636693" y="624840"/>
                  <a:pt x="599440" y="577427"/>
                  <a:pt x="650240" y="619760"/>
                </a:cubicBezTo>
                <a:cubicBezTo>
                  <a:pt x="683945" y="647847"/>
                  <a:pt x="673362" y="651641"/>
                  <a:pt x="711200" y="670560"/>
                </a:cubicBezTo>
                <a:cubicBezTo>
                  <a:pt x="732028" y="680974"/>
                  <a:pt x="773158" y="687016"/>
                  <a:pt x="792480" y="690880"/>
                </a:cubicBezTo>
                <a:cubicBezTo>
                  <a:pt x="806027" y="697653"/>
                  <a:pt x="819199" y="705234"/>
                  <a:pt x="833120" y="711200"/>
                </a:cubicBezTo>
                <a:cubicBezTo>
                  <a:pt x="904084" y="741613"/>
                  <a:pt x="1003955" y="728378"/>
                  <a:pt x="1066800" y="731520"/>
                </a:cubicBezTo>
                <a:cubicBezTo>
                  <a:pt x="1114213" y="728133"/>
                  <a:pt x="1162088" y="728774"/>
                  <a:pt x="1209040" y="721360"/>
                </a:cubicBezTo>
                <a:cubicBezTo>
                  <a:pt x="1255390" y="714042"/>
                  <a:pt x="1312347" y="667146"/>
                  <a:pt x="1330960" y="629920"/>
                </a:cubicBezTo>
                <a:cubicBezTo>
                  <a:pt x="1337733" y="616373"/>
                  <a:pt x="1342193" y="601397"/>
                  <a:pt x="1351280" y="589280"/>
                </a:cubicBezTo>
                <a:cubicBezTo>
                  <a:pt x="1362775" y="573954"/>
                  <a:pt x="1378373" y="562187"/>
                  <a:pt x="1391920" y="548640"/>
                </a:cubicBezTo>
                <a:cubicBezTo>
                  <a:pt x="1416744" y="399697"/>
                  <a:pt x="1378933" y="553728"/>
                  <a:pt x="1432560" y="457200"/>
                </a:cubicBezTo>
                <a:cubicBezTo>
                  <a:pt x="1442962" y="438476"/>
                  <a:pt x="1444925" y="416127"/>
                  <a:pt x="1452880" y="396240"/>
                </a:cubicBezTo>
                <a:cubicBezTo>
                  <a:pt x="1459653" y="379307"/>
                  <a:pt x="1465044" y="361752"/>
                  <a:pt x="1473200" y="345440"/>
                </a:cubicBezTo>
                <a:cubicBezTo>
                  <a:pt x="1478661" y="334518"/>
                  <a:pt x="1488561" y="326118"/>
                  <a:pt x="1493520" y="314960"/>
                </a:cubicBezTo>
                <a:cubicBezTo>
                  <a:pt x="1529156" y="234780"/>
                  <a:pt x="1489488" y="270235"/>
                  <a:pt x="1544320" y="233680"/>
                </a:cubicBezTo>
                <a:cubicBezTo>
                  <a:pt x="1575562" y="171197"/>
                  <a:pt x="1556239" y="205642"/>
                  <a:pt x="1605280" y="132080"/>
                </a:cubicBezTo>
                <a:lnTo>
                  <a:pt x="1625600" y="101600"/>
                </a:lnTo>
                <a:cubicBezTo>
                  <a:pt x="1669627" y="104987"/>
                  <a:pt x="1714124" y="104501"/>
                  <a:pt x="1757680" y="111760"/>
                </a:cubicBezTo>
                <a:cubicBezTo>
                  <a:pt x="1775670" y="114758"/>
                  <a:pt x="1791011" y="126839"/>
                  <a:pt x="1808480" y="132080"/>
                </a:cubicBezTo>
                <a:cubicBezTo>
                  <a:pt x="1825020" y="137042"/>
                  <a:pt x="1842527" y="138052"/>
                  <a:pt x="1859280" y="142240"/>
                </a:cubicBezTo>
                <a:cubicBezTo>
                  <a:pt x="1869670" y="144837"/>
                  <a:pt x="1879600" y="149013"/>
                  <a:pt x="1889760" y="152400"/>
                </a:cubicBezTo>
                <a:cubicBezTo>
                  <a:pt x="1896533" y="162560"/>
                  <a:pt x="1901968" y="173754"/>
                  <a:pt x="1910080" y="182880"/>
                </a:cubicBezTo>
                <a:cubicBezTo>
                  <a:pt x="1929172" y="204358"/>
                  <a:pt x="1971040" y="243840"/>
                  <a:pt x="1971040" y="243840"/>
                </a:cubicBezTo>
                <a:cubicBezTo>
                  <a:pt x="2008093" y="355000"/>
                  <a:pt x="1948999" y="186627"/>
                  <a:pt x="2001520" y="304800"/>
                </a:cubicBezTo>
                <a:cubicBezTo>
                  <a:pt x="2010219" y="324373"/>
                  <a:pt x="2006694" y="350614"/>
                  <a:pt x="2021840" y="365760"/>
                </a:cubicBezTo>
                <a:cubicBezTo>
                  <a:pt x="2071487" y="415407"/>
                  <a:pt x="2036979" y="374473"/>
                  <a:pt x="2072640" y="436880"/>
                </a:cubicBezTo>
                <a:cubicBezTo>
                  <a:pt x="2078698" y="447482"/>
                  <a:pt x="2087499" y="456438"/>
                  <a:pt x="2092960" y="467360"/>
                </a:cubicBezTo>
                <a:cubicBezTo>
                  <a:pt x="2101826" y="485091"/>
                  <a:pt x="2103058" y="516673"/>
                  <a:pt x="2123440" y="528320"/>
                </a:cubicBezTo>
                <a:cubicBezTo>
                  <a:pt x="2138433" y="536888"/>
                  <a:pt x="2157383" y="534734"/>
                  <a:pt x="2174240" y="538480"/>
                </a:cubicBezTo>
                <a:cubicBezTo>
                  <a:pt x="2303374" y="567177"/>
                  <a:pt x="2112465" y="528157"/>
                  <a:pt x="2265680" y="558800"/>
                </a:cubicBezTo>
                <a:cubicBezTo>
                  <a:pt x="2288982" y="557429"/>
                  <a:pt x="2447120" y="563146"/>
                  <a:pt x="2499360" y="528320"/>
                </a:cubicBezTo>
                <a:lnTo>
                  <a:pt x="2529840" y="508000"/>
                </a:lnTo>
                <a:cubicBezTo>
                  <a:pt x="2555377" y="431388"/>
                  <a:pt x="2520929" y="525822"/>
                  <a:pt x="2560320" y="447040"/>
                </a:cubicBezTo>
                <a:cubicBezTo>
                  <a:pt x="2602384" y="362912"/>
                  <a:pt x="2532566" y="473431"/>
                  <a:pt x="2590800" y="386080"/>
                </a:cubicBezTo>
                <a:cubicBezTo>
                  <a:pt x="2594187" y="372533"/>
                  <a:pt x="2597124" y="358866"/>
                  <a:pt x="2600960" y="345440"/>
                </a:cubicBezTo>
                <a:cubicBezTo>
                  <a:pt x="2603902" y="335142"/>
                  <a:pt x="2609020" y="325462"/>
                  <a:pt x="2611120" y="314960"/>
                </a:cubicBezTo>
                <a:cubicBezTo>
                  <a:pt x="2622023" y="260444"/>
                  <a:pt x="2617809" y="243022"/>
                  <a:pt x="2631440" y="193040"/>
                </a:cubicBezTo>
                <a:cubicBezTo>
                  <a:pt x="2637076" y="172376"/>
                  <a:pt x="2644987" y="152400"/>
                  <a:pt x="2651760" y="132080"/>
                </a:cubicBezTo>
                <a:lnTo>
                  <a:pt x="2661920" y="101600"/>
                </a:lnTo>
                <a:cubicBezTo>
                  <a:pt x="2665307" y="91440"/>
                  <a:pt x="2661920" y="74507"/>
                  <a:pt x="2672080" y="71120"/>
                </a:cubicBezTo>
                <a:lnTo>
                  <a:pt x="2702560" y="60960"/>
                </a:lnTo>
                <a:cubicBezTo>
                  <a:pt x="2710051" y="62030"/>
                  <a:pt x="2852584" y="79708"/>
                  <a:pt x="2895600" y="91440"/>
                </a:cubicBezTo>
                <a:cubicBezTo>
                  <a:pt x="2916264" y="97076"/>
                  <a:pt x="2956560" y="111760"/>
                  <a:pt x="2956560" y="111760"/>
                </a:cubicBezTo>
                <a:cubicBezTo>
                  <a:pt x="3045608" y="200808"/>
                  <a:pt x="2936635" y="87850"/>
                  <a:pt x="3007360" y="172720"/>
                </a:cubicBezTo>
                <a:cubicBezTo>
                  <a:pt x="3035447" y="206425"/>
                  <a:pt x="3039241" y="195842"/>
                  <a:pt x="3058160" y="233680"/>
                </a:cubicBezTo>
                <a:cubicBezTo>
                  <a:pt x="3067722" y="252804"/>
                  <a:pt x="3067464" y="281405"/>
                  <a:pt x="3088640" y="294640"/>
                </a:cubicBezTo>
                <a:cubicBezTo>
                  <a:pt x="3106803" y="305992"/>
                  <a:pt x="3129280" y="308187"/>
                  <a:pt x="3149600" y="314960"/>
                </a:cubicBezTo>
                <a:lnTo>
                  <a:pt x="3180080" y="325120"/>
                </a:lnTo>
                <a:cubicBezTo>
                  <a:pt x="3200400" y="321733"/>
                  <a:pt x="3220930" y="319429"/>
                  <a:pt x="3241040" y="314960"/>
                </a:cubicBezTo>
                <a:cubicBezTo>
                  <a:pt x="3251495" y="312637"/>
                  <a:pt x="3263947" y="312373"/>
                  <a:pt x="3271520" y="304800"/>
                </a:cubicBezTo>
                <a:cubicBezTo>
                  <a:pt x="3325878" y="250442"/>
                  <a:pt x="3301027" y="260206"/>
                  <a:pt x="3322320" y="213360"/>
                </a:cubicBezTo>
                <a:cubicBezTo>
                  <a:pt x="3334855" y="185784"/>
                  <a:pt x="3353381" y="160817"/>
                  <a:pt x="3362960" y="132080"/>
                </a:cubicBezTo>
                <a:cubicBezTo>
                  <a:pt x="3366347" y="121920"/>
                  <a:pt x="3368331" y="111179"/>
                  <a:pt x="3373120" y="101600"/>
                </a:cubicBezTo>
                <a:cubicBezTo>
                  <a:pt x="3400213" y="47413"/>
                  <a:pt x="3383280" y="91440"/>
                  <a:pt x="3423920" y="50800"/>
                </a:cubicBezTo>
                <a:cubicBezTo>
                  <a:pt x="3429275" y="45445"/>
                  <a:pt x="3430693" y="37253"/>
                  <a:pt x="3434080" y="3048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1272" name="Picture 4" descr="Macro Focus Photo of a Bubble · Fre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4163"/>
            <a:ext cx="857250" cy="614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4" descr="Macro Focus Photo of a Bubble · Fre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735013"/>
            <a:ext cx="855662" cy="614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4" descr="Macro Focus Photo of a Bubble · Fre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560388"/>
            <a:ext cx="857250" cy="614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Can you play this bubble music</a:t>
            </a:r>
            <a:br>
              <a:rPr lang="en-GB" altLang="en-US" smtClean="0"/>
            </a:br>
            <a:r>
              <a:rPr lang="en-GB" altLang="en-US" sz="2800" smtClean="0"/>
              <a:t>(use any long and short sounds you like)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95288" y="1611313"/>
            <a:ext cx="8229600" cy="50577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smtClean="0"/>
              <a:t>1.</a:t>
            </a:r>
          </a:p>
          <a:p>
            <a:pPr marL="0" indent="0">
              <a:buFont typeface="Arial" charset="0"/>
              <a:buNone/>
            </a:pPr>
            <a:endParaRPr lang="en-GB" altLang="en-US" smtClean="0"/>
          </a:p>
          <a:p>
            <a:pPr marL="0" indent="0">
              <a:buFont typeface="Arial" charset="0"/>
              <a:buNone/>
            </a:pPr>
            <a:r>
              <a:rPr lang="en-GB" altLang="en-US" smtClean="0"/>
              <a:t>2.</a:t>
            </a:r>
          </a:p>
          <a:p>
            <a:pPr marL="0" indent="0">
              <a:buFont typeface="Arial" charset="0"/>
              <a:buNone/>
            </a:pPr>
            <a:endParaRPr lang="en-GB" altLang="en-US" smtClean="0"/>
          </a:p>
          <a:p>
            <a:pPr marL="0" indent="0">
              <a:buFont typeface="Arial" charset="0"/>
              <a:buNone/>
            </a:pPr>
            <a:endParaRPr lang="en-GB" altLang="en-US" smtClean="0"/>
          </a:p>
          <a:p>
            <a:pPr marL="0" indent="0">
              <a:buFont typeface="Arial" charset="0"/>
              <a:buNone/>
            </a:pPr>
            <a:endParaRPr lang="en-GB" altLang="en-US" smtClean="0"/>
          </a:p>
          <a:p>
            <a:pPr marL="0" indent="0">
              <a:buFont typeface="Arial" charset="0"/>
              <a:buNone/>
            </a:pPr>
            <a:r>
              <a:rPr lang="en-GB" altLang="en-US" smtClean="0"/>
              <a:t>3.</a:t>
            </a:r>
          </a:p>
          <a:p>
            <a:pPr marL="0" indent="0">
              <a:buFont typeface="Arial" charset="0"/>
              <a:buNone/>
            </a:pPr>
            <a:endParaRPr lang="en-GB" altLang="en-US" smtClean="0"/>
          </a:p>
          <a:p>
            <a:pPr marL="0" indent="0">
              <a:buFont typeface="Arial" charset="0"/>
              <a:buNone/>
            </a:pPr>
            <a:r>
              <a:rPr lang="en-GB" altLang="en-US" smtClean="0"/>
              <a:t>4. Draw and play your own bubble music  </a:t>
            </a:r>
          </a:p>
          <a:p>
            <a:pPr marL="0" indent="0">
              <a:buFont typeface="Arial" charset="0"/>
              <a:buNone/>
            </a:pPr>
            <a:endParaRPr lang="en-GB" altLang="en-US" smtClean="0"/>
          </a:p>
        </p:txBody>
      </p:sp>
      <p:sp>
        <p:nvSpPr>
          <p:cNvPr id="5" name="Explosion 1 4"/>
          <p:cNvSpPr/>
          <p:nvPr/>
        </p:nvSpPr>
        <p:spPr>
          <a:xfrm>
            <a:off x="8101013" y="1968500"/>
            <a:ext cx="914400" cy="914400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Explosion 1 7"/>
          <p:cNvSpPr/>
          <p:nvPr/>
        </p:nvSpPr>
        <p:spPr>
          <a:xfrm>
            <a:off x="923925" y="5029200"/>
            <a:ext cx="914400" cy="914400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Explosion 1 9"/>
          <p:cNvSpPr/>
          <p:nvPr/>
        </p:nvSpPr>
        <p:spPr>
          <a:xfrm>
            <a:off x="7367588" y="3627438"/>
            <a:ext cx="914400" cy="914400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Freeform 17"/>
          <p:cNvSpPr/>
          <p:nvPr/>
        </p:nvSpPr>
        <p:spPr>
          <a:xfrm>
            <a:off x="914400" y="1968500"/>
            <a:ext cx="7375525" cy="368300"/>
          </a:xfrm>
          <a:custGeom>
            <a:avLst/>
            <a:gdLst>
              <a:gd name="connsiteX0" fmla="*/ 0 w 7376219"/>
              <a:gd name="connsiteY0" fmla="*/ 13032 h 368632"/>
              <a:gd name="connsiteX1" fmla="*/ 3180080 w 7376219"/>
              <a:gd name="connsiteY1" fmla="*/ 13032 h 368632"/>
              <a:gd name="connsiteX2" fmla="*/ 3241040 w 7376219"/>
              <a:gd name="connsiteY2" fmla="*/ 23192 h 368632"/>
              <a:gd name="connsiteX3" fmla="*/ 3596640 w 7376219"/>
              <a:gd name="connsiteY3" fmla="*/ 43512 h 368632"/>
              <a:gd name="connsiteX4" fmla="*/ 4043680 w 7376219"/>
              <a:gd name="connsiteY4" fmla="*/ 33352 h 368632"/>
              <a:gd name="connsiteX5" fmla="*/ 4592320 w 7376219"/>
              <a:gd name="connsiteY5" fmla="*/ 23192 h 368632"/>
              <a:gd name="connsiteX6" fmla="*/ 4897120 w 7376219"/>
              <a:gd name="connsiteY6" fmla="*/ 13032 h 368632"/>
              <a:gd name="connsiteX7" fmla="*/ 5638800 w 7376219"/>
              <a:gd name="connsiteY7" fmla="*/ 2872 h 368632"/>
              <a:gd name="connsiteX8" fmla="*/ 6207760 w 7376219"/>
              <a:gd name="connsiteY8" fmla="*/ 13032 h 368632"/>
              <a:gd name="connsiteX9" fmla="*/ 6289040 w 7376219"/>
              <a:gd name="connsiteY9" fmla="*/ 33352 h 368632"/>
              <a:gd name="connsiteX10" fmla="*/ 6400800 w 7376219"/>
              <a:gd name="connsiteY10" fmla="*/ 53672 h 368632"/>
              <a:gd name="connsiteX11" fmla="*/ 6441440 w 7376219"/>
              <a:gd name="connsiteY11" fmla="*/ 63832 h 368632"/>
              <a:gd name="connsiteX12" fmla="*/ 6512560 w 7376219"/>
              <a:gd name="connsiteY12" fmla="*/ 84152 h 368632"/>
              <a:gd name="connsiteX13" fmla="*/ 6664960 w 7376219"/>
              <a:gd name="connsiteY13" fmla="*/ 104472 h 368632"/>
              <a:gd name="connsiteX14" fmla="*/ 6766560 w 7376219"/>
              <a:gd name="connsiteY14" fmla="*/ 124792 h 368632"/>
              <a:gd name="connsiteX15" fmla="*/ 6797040 w 7376219"/>
              <a:gd name="connsiteY15" fmla="*/ 134952 h 368632"/>
              <a:gd name="connsiteX16" fmla="*/ 6868160 w 7376219"/>
              <a:gd name="connsiteY16" fmla="*/ 145112 h 368632"/>
              <a:gd name="connsiteX17" fmla="*/ 6979920 w 7376219"/>
              <a:gd name="connsiteY17" fmla="*/ 165432 h 368632"/>
              <a:gd name="connsiteX18" fmla="*/ 7040880 w 7376219"/>
              <a:gd name="connsiteY18" fmla="*/ 195912 h 368632"/>
              <a:gd name="connsiteX19" fmla="*/ 7112000 w 7376219"/>
              <a:gd name="connsiteY19" fmla="*/ 216232 h 368632"/>
              <a:gd name="connsiteX20" fmla="*/ 7142480 w 7376219"/>
              <a:gd name="connsiteY20" fmla="*/ 236552 h 368632"/>
              <a:gd name="connsiteX21" fmla="*/ 7223760 w 7376219"/>
              <a:gd name="connsiteY21" fmla="*/ 256872 h 368632"/>
              <a:gd name="connsiteX22" fmla="*/ 7284720 w 7376219"/>
              <a:gd name="connsiteY22" fmla="*/ 297512 h 368632"/>
              <a:gd name="connsiteX23" fmla="*/ 7315200 w 7376219"/>
              <a:gd name="connsiteY23" fmla="*/ 327992 h 368632"/>
              <a:gd name="connsiteX24" fmla="*/ 7345680 w 7376219"/>
              <a:gd name="connsiteY24" fmla="*/ 338152 h 368632"/>
              <a:gd name="connsiteX25" fmla="*/ 7376160 w 7376219"/>
              <a:gd name="connsiteY25" fmla="*/ 368632 h 3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376219" h="368632">
                <a:moveTo>
                  <a:pt x="0" y="13032"/>
                </a:moveTo>
                <a:cubicBezTo>
                  <a:pt x="7000" y="13005"/>
                  <a:pt x="2330115" y="-16277"/>
                  <a:pt x="3180080" y="13032"/>
                </a:cubicBezTo>
                <a:cubicBezTo>
                  <a:pt x="3200668" y="13742"/>
                  <a:pt x="3220533" y="21239"/>
                  <a:pt x="3241040" y="23192"/>
                </a:cubicBezTo>
                <a:cubicBezTo>
                  <a:pt x="3322118" y="30914"/>
                  <a:pt x="3527731" y="40067"/>
                  <a:pt x="3596640" y="43512"/>
                </a:cubicBezTo>
                <a:lnTo>
                  <a:pt x="4043680" y="33352"/>
                </a:lnTo>
                <a:lnTo>
                  <a:pt x="4592320" y="23192"/>
                </a:lnTo>
                <a:lnTo>
                  <a:pt x="4897120" y="13032"/>
                </a:lnTo>
                <a:lnTo>
                  <a:pt x="5638800" y="2872"/>
                </a:lnTo>
                <a:lnTo>
                  <a:pt x="6207760" y="13032"/>
                </a:lnTo>
                <a:cubicBezTo>
                  <a:pt x="6250861" y="14445"/>
                  <a:pt x="6253465" y="24458"/>
                  <a:pt x="6289040" y="33352"/>
                </a:cubicBezTo>
                <a:cubicBezTo>
                  <a:pt x="6332627" y="44249"/>
                  <a:pt x="6355509" y="44614"/>
                  <a:pt x="6400800" y="53672"/>
                </a:cubicBezTo>
                <a:cubicBezTo>
                  <a:pt x="6414492" y="56410"/>
                  <a:pt x="6428014" y="59996"/>
                  <a:pt x="6441440" y="63832"/>
                </a:cubicBezTo>
                <a:cubicBezTo>
                  <a:pt x="6479524" y="74713"/>
                  <a:pt x="6468888" y="76212"/>
                  <a:pt x="6512560" y="84152"/>
                </a:cubicBezTo>
                <a:cubicBezTo>
                  <a:pt x="6611677" y="102173"/>
                  <a:pt x="6558814" y="86781"/>
                  <a:pt x="6664960" y="104472"/>
                </a:cubicBezTo>
                <a:cubicBezTo>
                  <a:pt x="6699027" y="110150"/>
                  <a:pt x="6732907" y="117026"/>
                  <a:pt x="6766560" y="124792"/>
                </a:cubicBezTo>
                <a:cubicBezTo>
                  <a:pt x="6776995" y="127200"/>
                  <a:pt x="6786538" y="132852"/>
                  <a:pt x="6797040" y="134952"/>
                </a:cubicBezTo>
                <a:cubicBezTo>
                  <a:pt x="6820522" y="139648"/>
                  <a:pt x="6844599" y="140828"/>
                  <a:pt x="6868160" y="145112"/>
                </a:cubicBezTo>
                <a:cubicBezTo>
                  <a:pt x="7043809" y="177048"/>
                  <a:pt x="6703281" y="125912"/>
                  <a:pt x="6979920" y="165432"/>
                </a:cubicBezTo>
                <a:cubicBezTo>
                  <a:pt x="7056532" y="190969"/>
                  <a:pt x="6962098" y="156521"/>
                  <a:pt x="7040880" y="195912"/>
                </a:cubicBezTo>
                <a:cubicBezTo>
                  <a:pt x="7055456" y="203200"/>
                  <a:pt x="7098979" y="212977"/>
                  <a:pt x="7112000" y="216232"/>
                </a:cubicBezTo>
                <a:cubicBezTo>
                  <a:pt x="7122160" y="223005"/>
                  <a:pt x="7131004" y="232379"/>
                  <a:pt x="7142480" y="236552"/>
                </a:cubicBezTo>
                <a:cubicBezTo>
                  <a:pt x="7168726" y="246096"/>
                  <a:pt x="7223760" y="256872"/>
                  <a:pt x="7223760" y="256872"/>
                </a:cubicBezTo>
                <a:cubicBezTo>
                  <a:pt x="7244080" y="270419"/>
                  <a:pt x="7267451" y="280243"/>
                  <a:pt x="7284720" y="297512"/>
                </a:cubicBezTo>
                <a:cubicBezTo>
                  <a:pt x="7294880" y="307672"/>
                  <a:pt x="7303245" y="320022"/>
                  <a:pt x="7315200" y="327992"/>
                </a:cubicBezTo>
                <a:cubicBezTo>
                  <a:pt x="7324111" y="333933"/>
                  <a:pt x="7336101" y="333363"/>
                  <a:pt x="7345680" y="338152"/>
                </a:cubicBezTo>
                <a:cubicBezTo>
                  <a:pt x="7378978" y="354801"/>
                  <a:pt x="7376160" y="347800"/>
                  <a:pt x="7376160" y="36863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923925" y="3027363"/>
            <a:ext cx="6553200" cy="1524000"/>
          </a:xfrm>
          <a:custGeom>
            <a:avLst/>
            <a:gdLst>
              <a:gd name="connsiteX0" fmla="*/ 0 w 6553200"/>
              <a:gd name="connsiteY0" fmla="*/ 0 h 1524000"/>
              <a:gd name="connsiteX1" fmla="*/ 101600 w 6553200"/>
              <a:gd name="connsiteY1" fmla="*/ 10160 h 1524000"/>
              <a:gd name="connsiteX2" fmla="*/ 132080 w 6553200"/>
              <a:gd name="connsiteY2" fmla="*/ 30480 h 1524000"/>
              <a:gd name="connsiteX3" fmla="*/ 162560 w 6553200"/>
              <a:gd name="connsiteY3" fmla="*/ 40640 h 1524000"/>
              <a:gd name="connsiteX4" fmla="*/ 233680 w 6553200"/>
              <a:gd name="connsiteY4" fmla="*/ 71120 h 1524000"/>
              <a:gd name="connsiteX5" fmla="*/ 274320 w 6553200"/>
              <a:gd name="connsiteY5" fmla="*/ 81280 h 1524000"/>
              <a:gd name="connsiteX6" fmla="*/ 365760 w 6553200"/>
              <a:gd name="connsiteY6" fmla="*/ 101600 h 1524000"/>
              <a:gd name="connsiteX7" fmla="*/ 467360 w 6553200"/>
              <a:gd name="connsiteY7" fmla="*/ 132080 h 1524000"/>
              <a:gd name="connsiteX8" fmla="*/ 528320 w 6553200"/>
              <a:gd name="connsiteY8" fmla="*/ 142240 h 1524000"/>
              <a:gd name="connsiteX9" fmla="*/ 589280 w 6553200"/>
              <a:gd name="connsiteY9" fmla="*/ 162560 h 1524000"/>
              <a:gd name="connsiteX10" fmla="*/ 650240 w 6553200"/>
              <a:gd name="connsiteY10" fmla="*/ 172720 h 1524000"/>
              <a:gd name="connsiteX11" fmla="*/ 772160 w 6553200"/>
              <a:gd name="connsiteY11" fmla="*/ 203200 h 1524000"/>
              <a:gd name="connsiteX12" fmla="*/ 812800 w 6553200"/>
              <a:gd name="connsiteY12" fmla="*/ 213360 h 1524000"/>
              <a:gd name="connsiteX13" fmla="*/ 924560 w 6553200"/>
              <a:gd name="connsiteY13" fmla="*/ 243840 h 1524000"/>
              <a:gd name="connsiteX14" fmla="*/ 995680 w 6553200"/>
              <a:gd name="connsiteY14" fmla="*/ 274320 h 1524000"/>
              <a:gd name="connsiteX15" fmla="*/ 1036320 w 6553200"/>
              <a:gd name="connsiteY15" fmla="*/ 294640 h 1524000"/>
              <a:gd name="connsiteX16" fmla="*/ 1097280 w 6553200"/>
              <a:gd name="connsiteY16" fmla="*/ 304800 h 1524000"/>
              <a:gd name="connsiteX17" fmla="*/ 1158240 w 6553200"/>
              <a:gd name="connsiteY17" fmla="*/ 335280 h 1524000"/>
              <a:gd name="connsiteX18" fmla="*/ 1198880 w 6553200"/>
              <a:gd name="connsiteY18" fmla="*/ 365760 h 1524000"/>
              <a:gd name="connsiteX19" fmla="*/ 1229360 w 6553200"/>
              <a:gd name="connsiteY19" fmla="*/ 375920 h 1524000"/>
              <a:gd name="connsiteX20" fmla="*/ 1270000 w 6553200"/>
              <a:gd name="connsiteY20" fmla="*/ 396240 h 1524000"/>
              <a:gd name="connsiteX21" fmla="*/ 1320800 w 6553200"/>
              <a:gd name="connsiteY21" fmla="*/ 416560 h 1524000"/>
              <a:gd name="connsiteX22" fmla="*/ 1351280 w 6553200"/>
              <a:gd name="connsiteY22" fmla="*/ 436880 h 1524000"/>
              <a:gd name="connsiteX23" fmla="*/ 1391920 w 6553200"/>
              <a:gd name="connsiteY23" fmla="*/ 457200 h 1524000"/>
              <a:gd name="connsiteX24" fmla="*/ 1452880 w 6553200"/>
              <a:gd name="connsiteY24" fmla="*/ 487680 h 1524000"/>
              <a:gd name="connsiteX25" fmla="*/ 1493520 w 6553200"/>
              <a:gd name="connsiteY25" fmla="*/ 548640 h 1524000"/>
              <a:gd name="connsiteX26" fmla="*/ 1564640 w 6553200"/>
              <a:gd name="connsiteY26" fmla="*/ 599440 h 1524000"/>
              <a:gd name="connsiteX27" fmla="*/ 1595120 w 6553200"/>
              <a:gd name="connsiteY27" fmla="*/ 619760 h 1524000"/>
              <a:gd name="connsiteX28" fmla="*/ 1605280 w 6553200"/>
              <a:gd name="connsiteY28" fmla="*/ 650240 h 1524000"/>
              <a:gd name="connsiteX29" fmla="*/ 1625600 w 6553200"/>
              <a:gd name="connsiteY29" fmla="*/ 680720 h 1524000"/>
              <a:gd name="connsiteX30" fmla="*/ 1584960 w 6553200"/>
              <a:gd name="connsiteY30" fmla="*/ 741680 h 1524000"/>
              <a:gd name="connsiteX31" fmla="*/ 1554480 w 6553200"/>
              <a:gd name="connsiteY31" fmla="*/ 751840 h 1524000"/>
              <a:gd name="connsiteX32" fmla="*/ 1524000 w 6553200"/>
              <a:gd name="connsiteY32" fmla="*/ 772160 h 1524000"/>
              <a:gd name="connsiteX33" fmla="*/ 1422400 w 6553200"/>
              <a:gd name="connsiteY33" fmla="*/ 802640 h 1524000"/>
              <a:gd name="connsiteX34" fmla="*/ 934720 w 6553200"/>
              <a:gd name="connsiteY34" fmla="*/ 792480 h 1524000"/>
              <a:gd name="connsiteX35" fmla="*/ 904240 w 6553200"/>
              <a:gd name="connsiteY35" fmla="*/ 782320 h 1524000"/>
              <a:gd name="connsiteX36" fmla="*/ 833120 w 6553200"/>
              <a:gd name="connsiteY36" fmla="*/ 741680 h 1524000"/>
              <a:gd name="connsiteX37" fmla="*/ 762000 w 6553200"/>
              <a:gd name="connsiteY37" fmla="*/ 670560 h 1524000"/>
              <a:gd name="connsiteX38" fmla="*/ 711200 w 6553200"/>
              <a:gd name="connsiteY38" fmla="*/ 609600 h 1524000"/>
              <a:gd name="connsiteX39" fmla="*/ 711200 w 6553200"/>
              <a:gd name="connsiteY39" fmla="*/ 477520 h 1524000"/>
              <a:gd name="connsiteX40" fmla="*/ 731520 w 6553200"/>
              <a:gd name="connsiteY40" fmla="*/ 416560 h 1524000"/>
              <a:gd name="connsiteX41" fmla="*/ 762000 w 6553200"/>
              <a:gd name="connsiteY41" fmla="*/ 396240 h 1524000"/>
              <a:gd name="connsiteX42" fmla="*/ 782320 w 6553200"/>
              <a:gd name="connsiteY42" fmla="*/ 345440 h 1524000"/>
              <a:gd name="connsiteX43" fmla="*/ 812800 w 6553200"/>
              <a:gd name="connsiteY43" fmla="*/ 325120 h 1524000"/>
              <a:gd name="connsiteX44" fmla="*/ 853440 w 6553200"/>
              <a:gd name="connsiteY44" fmla="*/ 284480 h 1524000"/>
              <a:gd name="connsiteX45" fmla="*/ 873760 w 6553200"/>
              <a:gd name="connsiteY45" fmla="*/ 254000 h 1524000"/>
              <a:gd name="connsiteX46" fmla="*/ 955040 w 6553200"/>
              <a:gd name="connsiteY46" fmla="*/ 213360 h 1524000"/>
              <a:gd name="connsiteX47" fmla="*/ 995680 w 6553200"/>
              <a:gd name="connsiteY47" fmla="*/ 172720 h 1524000"/>
              <a:gd name="connsiteX48" fmla="*/ 1097280 w 6553200"/>
              <a:gd name="connsiteY48" fmla="*/ 142240 h 1524000"/>
              <a:gd name="connsiteX49" fmla="*/ 1148080 w 6553200"/>
              <a:gd name="connsiteY49" fmla="*/ 111760 h 1524000"/>
              <a:gd name="connsiteX50" fmla="*/ 1198880 w 6553200"/>
              <a:gd name="connsiteY50" fmla="*/ 101600 h 1524000"/>
              <a:gd name="connsiteX51" fmla="*/ 1229360 w 6553200"/>
              <a:gd name="connsiteY51" fmla="*/ 91440 h 1524000"/>
              <a:gd name="connsiteX52" fmla="*/ 1788160 w 6553200"/>
              <a:gd name="connsiteY52" fmla="*/ 101600 h 1524000"/>
              <a:gd name="connsiteX53" fmla="*/ 2021840 w 6553200"/>
              <a:gd name="connsiteY53" fmla="*/ 162560 h 1524000"/>
              <a:gd name="connsiteX54" fmla="*/ 2103120 w 6553200"/>
              <a:gd name="connsiteY54" fmla="*/ 182880 h 1524000"/>
              <a:gd name="connsiteX55" fmla="*/ 2164080 w 6553200"/>
              <a:gd name="connsiteY55" fmla="*/ 203200 h 1524000"/>
              <a:gd name="connsiteX56" fmla="*/ 2204720 w 6553200"/>
              <a:gd name="connsiteY56" fmla="*/ 213360 h 1524000"/>
              <a:gd name="connsiteX57" fmla="*/ 2245360 w 6553200"/>
              <a:gd name="connsiteY57" fmla="*/ 233680 h 1524000"/>
              <a:gd name="connsiteX58" fmla="*/ 2286000 w 6553200"/>
              <a:gd name="connsiteY58" fmla="*/ 243840 h 1524000"/>
              <a:gd name="connsiteX59" fmla="*/ 2357120 w 6553200"/>
              <a:gd name="connsiteY59" fmla="*/ 284480 h 1524000"/>
              <a:gd name="connsiteX60" fmla="*/ 2397760 w 6553200"/>
              <a:gd name="connsiteY60" fmla="*/ 304800 h 1524000"/>
              <a:gd name="connsiteX61" fmla="*/ 2468880 w 6553200"/>
              <a:gd name="connsiteY61" fmla="*/ 365760 h 1524000"/>
              <a:gd name="connsiteX62" fmla="*/ 2570480 w 6553200"/>
              <a:gd name="connsiteY62" fmla="*/ 426720 h 1524000"/>
              <a:gd name="connsiteX63" fmla="*/ 2590800 w 6553200"/>
              <a:gd name="connsiteY63" fmla="*/ 457200 h 1524000"/>
              <a:gd name="connsiteX64" fmla="*/ 2621280 w 6553200"/>
              <a:gd name="connsiteY64" fmla="*/ 467360 h 1524000"/>
              <a:gd name="connsiteX65" fmla="*/ 2661920 w 6553200"/>
              <a:gd name="connsiteY65" fmla="*/ 497840 h 1524000"/>
              <a:gd name="connsiteX66" fmla="*/ 2743200 w 6553200"/>
              <a:gd name="connsiteY66" fmla="*/ 568960 h 1524000"/>
              <a:gd name="connsiteX67" fmla="*/ 2794000 w 6553200"/>
              <a:gd name="connsiteY67" fmla="*/ 599440 h 1524000"/>
              <a:gd name="connsiteX68" fmla="*/ 2875280 w 6553200"/>
              <a:gd name="connsiteY68" fmla="*/ 650240 h 1524000"/>
              <a:gd name="connsiteX69" fmla="*/ 2915920 w 6553200"/>
              <a:gd name="connsiteY69" fmla="*/ 660400 h 1524000"/>
              <a:gd name="connsiteX70" fmla="*/ 2956560 w 6553200"/>
              <a:gd name="connsiteY70" fmla="*/ 680720 h 1524000"/>
              <a:gd name="connsiteX71" fmla="*/ 3048000 w 6553200"/>
              <a:gd name="connsiteY71" fmla="*/ 701040 h 1524000"/>
              <a:gd name="connsiteX72" fmla="*/ 3078480 w 6553200"/>
              <a:gd name="connsiteY72" fmla="*/ 721360 h 1524000"/>
              <a:gd name="connsiteX73" fmla="*/ 3108960 w 6553200"/>
              <a:gd name="connsiteY73" fmla="*/ 731520 h 1524000"/>
              <a:gd name="connsiteX74" fmla="*/ 3180080 w 6553200"/>
              <a:gd name="connsiteY74" fmla="*/ 751840 h 1524000"/>
              <a:gd name="connsiteX75" fmla="*/ 3210560 w 6553200"/>
              <a:gd name="connsiteY75" fmla="*/ 772160 h 1524000"/>
              <a:gd name="connsiteX76" fmla="*/ 3241040 w 6553200"/>
              <a:gd name="connsiteY76" fmla="*/ 782320 h 1524000"/>
              <a:gd name="connsiteX77" fmla="*/ 3271520 w 6553200"/>
              <a:gd name="connsiteY77" fmla="*/ 802640 h 1524000"/>
              <a:gd name="connsiteX78" fmla="*/ 3332480 w 6553200"/>
              <a:gd name="connsiteY78" fmla="*/ 822960 h 1524000"/>
              <a:gd name="connsiteX79" fmla="*/ 3403600 w 6553200"/>
              <a:gd name="connsiteY79" fmla="*/ 843280 h 1524000"/>
              <a:gd name="connsiteX80" fmla="*/ 3464560 w 6553200"/>
              <a:gd name="connsiteY80" fmla="*/ 853440 h 1524000"/>
              <a:gd name="connsiteX81" fmla="*/ 3545840 w 6553200"/>
              <a:gd name="connsiteY81" fmla="*/ 873760 h 1524000"/>
              <a:gd name="connsiteX82" fmla="*/ 4064000 w 6553200"/>
              <a:gd name="connsiteY82" fmla="*/ 894080 h 1524000"/>
              <a:gd name="connsiteX83" fmla="*/ 4104640 w 6553200"/>
              <a:gd name="connsiteY83" fmla="*/ 924560 h 1524000"/>
              <a:gd name="connsiteX84" fmla="*/ 4236720 w 6553200"/>
              <a:gd name="connsiteY84" fmla="*/ 955040 h 1524000"/>
              <a:gd name="connsiteX85" fmla="*/ 4267200 w 6553200"/>
              <a:gd name="connsiteY85" fmla="*/ 975360 h 1524000"/>
              <a:gd name="connsiteX86" fmla="*/ 4338320 w 6553200"/>
              <a:gd name="connsiteY86" fmla="*/ 1005840 h 1524000"/>
              <a:gd name="connsiteX87" fmla="*/ 4399280 w 6553200"/>
              <a:gd name="connsiteY87" fmla="*/ 1046480 h 1524000"/>
              <a:gd name="connsiteX88" fmla="*/ 4429760 w 6553200"/>
              <a:gd name="connsiteY88" fmla="*/ 1076960 h 1524000"/>
              <a:gd name="connsiteX89" fmla="*/ 4460240 w 6553200"/>
              <a:gd name="connsiteY89" fmla="*/ 1087120 h 1524000"/>
              <a:gd name="connsiteX90" fmla="*/ 4561840 w 6553200"/>
              <a:gd name="connsiteY90" fmla="*/ 1107440 h 1524000"/>
              <a:gd name="connsiteX91" fmla="*/ 4795520 w 6553200"/>
              <a:gd name="connsiteY91" fmla="*/ 1127760 h 1524000"/>
              <a:gd name="connsiteX92" fmla="*/ 5130800 w 6553200"/>
              <a:gd name="connsiteY92" fmla="*/ 1137920 h 1524000"/>
              <a:gd name="connsiteX93" fmla="*/ 5181600 w 6553200"/>
              <a:gd name="connsiteY93" fmla="*/ 1158240 h 1524000"/>
              <a:gd name="connsiteX94" fmla="*/ 5313680 w 6553200"/>
              <a:gd name="connsiteY94" fmla="*/ 1229360 h 1524000"/>
              <a:gd name="connsiteX95" fmla="*/ 5384800 w 6553200"/>
              <a:gd name="connsiteY95" fmla="*/ 1249680 h 1524000"/>
              <a:gd name="connsiteX96" fmla="*/ 5415280 w 6553200"/>
              <a:gd name="connsiteY96" fmla="*/ 1270000 h 1524000"/>
              <a:gd name="connsiteX97" fmla="*/ 5455920 w 6553200"/>
              <a:gd name="connsiteY97" fmla="*/ 1280160 h 1524000"/>
              <a:gd name="connsiteX98" fmla="*/ 5516880 w 6553200"/>
              <a:gd name="connsiteY98" fmla="*/ 1300480 h 1524000"/>
              <a:gd name="connsiteX99" fmla="*/ 5547360 w 6553200"/>
              <a:gd name="connsiteY99" fmla="*/ 1310640 h 1524000"/>
              <a:gd name="connsiteX100" fmla="*/ 5577840 w 6553200"/>
              <a:gd name="connsiteY100" fmla="*/ 1320800 h 1524000"/>
              <a:gd name="connsiteX101" fmla="*/ 5659120 w 6553200"/>
              <a:gd name="connsiteY101" fmla="*/ 1341120 h 1524000"/>
              <a:gd name="connsiteX102" fmla="*/ 5730240 w 6553200"/>
              <a:gd name="connsiteY102" fmla="*/ 1361440 h 1524000"/>
              <a:gd name="connsiteX103" fmla="*/ 5852160 w 6553200"/>
              <a:gd name="connsiteY103" fmla="*/ 1371600 h 1524000"/>
              <a:gd name="connsiteX104" fmla="*/ 5933440 w 6553200"/>
              <a:gd name="connsiteY104" fmla="*/ 1391920 h 1524000"/>
              <a:gd name="connsiteX105" fmla="*/ 6004560 w 6553200"/>
              <a:gd name="connsiteY105" fmla="*/ 1442720 h 1524000"/>
              <a:gd name="connsiteX106" fmla="*/ 6035040 w 6553200"/>
              <a:gd name="connsiteY106" fmla="*/ 1452880 h 1524000"/>
              <a:gd name="connsiteX107" fmla="*/ 6106160 w 6553200"/>
              <a:gd name="connsiteY107" fmla="*/ 1483360 h 1524000"/>
              <a:gd name="connsiteX108" fmla="*/ 6136640 w 6553200"/>
              <a:gd name="connsiteY108" fmla="*/ 1503680 h 1524000"/>
              <a:gd name="connsiteX109" fmla="*/ 6197600 w 6553200"/>
              <a:gd name="connsiteY109" fmla="*/ 1524000 h 1524000"/>
              <a:gd name="connsiteX110" fmla="*/ 6360160 w 6553200"/>
              <a:gd name="connsiteY110" fmla="*/ 1513840 h 1524000"/>
              <a:gd name="connsiteX111" fmla="*/ 6370320 w 6553200"/>
              <a:gd name="connsiteY111" fmla="*/ 1473200 h 1524000"/>
              <a:gd name="connsiteX112" fmla="*/ 6380480 w 6553200"/>
              <a:gd name="connsiteY112" fmla="*/ 1402080 h 1524000"/>
              <a:gd name="connsiteX113" fmla="*/ 6390640 w 6553200"/>
              <a:gd name="connsiteY113" fmla="*/ 1178560 h 1524000"/>
              <a:gd name="connsiteX114" fmla="*/ 6410960 w 6553200"/>
              <a:gd name="connsiteY114" fmla="*/ 1117600 h 1524000"/>
              <a:gd name="connsiteX115" fmla="*/ 6441440 w 6553200"/>
              <a:gd name="connsiteY115" fmla="*/ 1107440 h 1524000"/>
              <a:gd name="connsiteX116" fmla="*/ 6502400 w 6553200"/>
              <a:gd name="connsiteY116" fmla="*/ 1076960 h 1524000"/>
              <a:gd name="connsiteX117" fmla="*/ 6553200 w 6553200"/>
              <a:gd name="connsiteY117" fmla="*/ 107696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6553200" h="1524000">
                <a:moveTo>
                  <a:pt x="0" y="0"/>
                </a:moveTo>
                <a:cubicBezTo>
                  <a:pt x="33867" y="3387"/>
                  <a:pt x="68436" y="2507"/>
                  <a:pt x="101600" y="10160"/>
                </a:cubicBezTo>
                <a:cubicBezTo>
                  <a:pt x="113498" y="12906"/>
                  <a:pt x="121158" y="25019"/>
                  <a:pt x="132080" y="30480"/>
                </a:cubicBezTo>
                <a:cubicBezTo>
                  <a:pt x="141659" y="35269"/>
                  <a:pt x="152716" y="36421"/>
                  <a:pt x="162560" y="40640"/>
                </a:cubicBezTo>
                <a:cubicBezTo>
                  <a:pt x="216747" y="63863"/>
                  <a:pt x="186026" y="57505"/>
                  <a:pt x="233680" y="71120"/>
                </a:cubicBezTo>
                <a:cubicBezTo>
                  <a:pt x="247106" y="74956"/>
                  <a:pt x="260689" y="78251"/>
                  <a:pt x="274320" y="81280"/>
                </a:cubicBezTo>
                <a:cubicBezTo>
                  <a:pt x="311610" y="89567"/>
                  <a:pt x="330363" y="90981"/>
                  <a:pt x="365760" y="101600"/>
                </a:cubicBezTo>
                <a:cubicBezTo>
                  <a:pt x="417596" y="117151"/>
                  <a:pt x="420524" y="122713"/>
                  <a:pt x="467360" y="132080"/>
                </a:cubicBezTo>
                <a:cubicBezTo>
                  <a:pt x="487560" y="136120"/>
                  <a:pt x="508335" y="137244"/>
                  <a:pt x="528320" y="142240"/>
                </a:cubicBezTo>
                <a:cubicBezTo>
                  <a:pt x="549100" y="147435"/>
                  <a:pt x="568152" y="159039"/>
                  <a:pt x="589280" y="162560"/>
                </a:cubicBezTo>
                <a:cubicBezTo>
                  <a:pt x="609600" y="165947"/>
                  <a:pt x="630130" y="168251"/>
                  <a:pt x="650240" y="172720"/>
                </a:cubicBezTo>
                <a:cubicBezTo>
                  <a:pt x="691133" y="181807"/>
                  <a:pt x="731520" y="193040"/>
                  <a:pt x="772160" y="203200"/>
                </a:cubicBezTo>
                <a:cubicBezTo>
                  <a:pt x="785707" y="206587"/>
                  <a:pt x="799553" y="208944"/>
                  <a:pt x="812800" y="213360"/>
                </a:cubicBezTo>
                <a:cubicBezTo>
                  <a:pt x="890143" y="239141"/>
                  <a:pt x="852757" y="229479"/>
                  <a:pt x="924560" y="243840"/>
                </a:cubicBezTo>
                <a:cubicBezTo>
                  <a:pt x="1059346" y="311233"/>
                  <a:pt x="891034" y="229472"/>
                  <a:pt x="995680" y="274320"/>
                </a:cubicBezTo>
                <a:cubicBezTo>
                  <a:pt x="1009601" y="280286"/>
                  <a:pt x="1021813" y="290288"/>
                  <a:pt x="1036320" y="294640"/>
                </a:cubicBezTo>
                <a:cubicBezTo>
                  <a:pt x="1056051" y="300559"/>
                  <a:pt x="1076960" y="301413"/>
                  <a:pt x="1097280" y="304800"/>
                </a:cubicBezTo>
                <a:cubicBezTo>
                  <a:pt x="1117600" y="314960"/>
                  <a:pt x="1138759" y="323591"/>
                  <a:pt x="1158240" y="335280"/>
                </a:cubicBezTo>
                <a:cubicBezTo>
                  <a:pt x="1172760" y="343992"/>
                  <a:pt x="1184178" y="357359"/>
                  <a:pt x="1198880" y="365760"/>
                </a:cubicBezTo>
                <a:cubicBezTo>
                  <a:pt x="1208179" y="371073"/>
                  <a:pt x="1219516" y="371701"/>
                  <a:pt x="1229360" y="375920"/>
                </a:cubicBezTo>
                <a:cubicBezTo>
                  <a:pt x="1243281" y="381886"/>
                  <a:pt x="1256160" y="390089"/>
                  <a:pt x="1270000" y="396240"/>
                </a:cubicBezTo>
                <a:cubicBezTo>
                  <a:pt x="1286666" y="403647"/>
                  <a:pt x="1304488" y="408404"/>
                  <a:pt x="1320800" y="416560"/>
                </a:cubicBezTo>
                <a:cubicBezTo>
                  <a:pt x="1331722" y="422021"/>
                  <a:pt x="1340678" y="430822"/>
                  <a:pt x="1351280" y="436880"/>
                </a:cubicBezTo>
                <a:cubicBezTo>
                  <a:pt x="1364430" y="444394"/>
                  <a:pt x="1378770" y="449686"/>
                  <a:pt x="1391920" y="457200"/>
                </a:cubicBezTo>
                <a:cubicBezTo>
                  <a:pt x="1447067" y="488713"/>
                  <a:pt x="1396997" y="469052"/>
                  <a:pt x="1452880" y="487680"/>
                </a:cubicBezTo>
                <a:cubicBezTo>
                  <a:pt x="1466427" y="508000"/>
                  <a:pt x="1473200" y="535093"/>
                  <a:pt x="1493520" y="548640"/>
                </a:cubicBezTo>
                <a:cubicBezTo>
                  <a:pt x="1565352" y="596528"/>
                  <a:pt x="1476425" y="536429"/>
                  <a:pt x="1564640" y="599440"/>
                </a:cubicBezTo>
                <a:cubicBezTo>
                  <a:pt x="1574576" y="606537"/>
                  <a:pt x="1584960" y="612987"/>
                  <a:pt x="1595120" y="619760"/>
                </a:cubicBezTo>
                <a:cubicBezTo>
                  <a:pt x="1598507" y="629920"/>
                  <a:pt x="1600491" y="640661"/>
                  <a:pt x="1605280" y="650240"/>
                </a:cubicBezTo>
                <a:cubicBezTo>
                  <a:pt x="1610741" y="661162"/>
                  <a:pt x="1623873" y="668632"/>
                  <a:pt x="1625600" y="680720"/>
                </a:cubicBezTo>
                <a:cubicBezTo>
                  <a:pt x="1630654" y="716095"/>
                  <a:pt x="1611165" y="728578"/>
                  <a:pt x="1584960" y="741680"/>
                </a:cubicBezTo>
                <a:cubicBezTo>
                  <a:pt x="1575381" y="746469"/>
                  <a:pt x="1564059" y="747051"/>
                  <a:pt x="1554480" y="751840"/>
                </a:cubicBezTo>
                <a:cubicBezTo>
                  <a:pt x="1543558" y="757301"/>
                  <a:pt x="1535158" y="767201"/>
                  <a:pt x="1524000" y="772160"/>
                </a:cubicBezTo>
                <a:cubicBezTo>
                  <a:pt x="1492197" y="786295"/>
                  <a:pt x="1456176" y="794196"/>
                  <a:pt x="1422400" y="802640"/>
                </a:cubicBezTo>
                <a:lnTo>
                  <a:pt x="934720" y="792480"/>
                </a:lnTo>
                <a:cubicBezTo>
                  <a:pt x="924019" y="792060"/>
                  <a:pt x="914084" y="786539"/>
                  <a:pt x="904240" y="782320"/>
                </a:cubicBezTo>
                <a:cubicBezTo>
                  <a:pt x="886939" y="774905"/>
                  <a:pt x="848580" y="755594"/>
                  <a:pt x="833120" y="741680"/>
                </a:cubicBezTo>
                <a:cubicBezTo>
                  <a:pt x="808200" y="719252"/>
                  <a:pt x="776993" y="700547"/>
                  <a:pt x="762000" y="670560"/>
                </a:cubicBezTo>
                <a:cubicBezTo>
                  <a:pt x="736219" y="618998"/>
                  <a:pt x="754282" y="638321"/>
                  <a:pt x="711200" y="609600"/>
                </a:cubicBezTo>
                <a:cubicBezTo>
                  <a:pt x="695970" y="548680"/>
                  <a:pt x="694297" y="562035"/>
                  <a:pt x="711200" y="477520"/>
                </a:cubicBezTo>
                <a:cubicBezTo>
                  <a:pt x="715401" y="456517"/>
                  <a:pt x="713698" y="428441"/>
                  <a:pt x="731520" y="416560"/>
                </a:cubicBezTo>
                <a:lnTo>
                  <a:pt x="762000" y="396240"/>
                </a:lnTo>
                <a:cubicBezTo>
                  <a:pt x="768773" y="379307"/>
                  <a:pt x="771720" y="360281"/>
                  <a:pt x="782320" y="345440"/>
                </a:cubicBezTo>
                <a:cubicBezTo>
                  <a:pt x="789417" y="335504"/>
                  <a:pt x="803529" y="333067"/>
                  <a:pt x="812800" y="325120"/>
                </a:cubicBezTo>
                <a:cubicBezTo>
                  <a:pt x="827346" y="312652"/>
                  <a:pt x="840972" y="299026"/>
                  <a:pt x="853440" y="284480"/>
                </a:cubicBezTo>
                <a:cubicBezTo>
                  <a:pt x="861387" y="275209"/>
                  <a:pt x="864489" y="261947"/>
                  <a:pt x="873760" y="254000"/>
                </a:cubicBezTo>
                <a:cubicBezTo>
                  <a:pt x="904297" y="227825"/>
                  <a:pt x="921795" y="224442"/>
                  <a:pt x="955040" y="213360"/>
                </a:cubicBezTo>
                <a:cubicBezTo>
                  <a:pt x="968587" y="199813"/>
                  <a:pt x="979740" y="183347"/>
                  <a:pt x="995680" y="172720"/>
                </a:cubicBezTo>
                <a:cubicBezTo>
                  <a:pt x="1024323" y="153625"/>
                  <a:pt x="1064758" y="148744"/>
                  <a:pt x="1097280" y="142240"/>
                </a:cubicBezTo>
                <a:cubicBezTo>
                  <a:pt x="1114213" y="132080"/>
                  <a:pt x="1129745" y="119094"/>
                  <a:pt x="1148080" y="111760"/>
                </a:cubicBezTo>
                <a:cubicBezTo>
                  <a:pt x="1164114" y="105347"/>
                  <a:pt x="1182127" y="105788"/>
                  <a:pt x="1198880" y="101600"/>
                </a:cubicBezTo>
                <a:cubicBezTo>
                  <a:pt x="1209270" y="99003"/>
                  <a:pt x="1219200" y="94827"/>
                  <a:pt x="1229360" y="91440"/>
                </a:cubicBezTo>
                <a:cubicBezTo>
                  <a:pt x="1415627" y="94827"/>
                  <a:pt x="1602033" y="93623"/>
                  <a:pt x="1788160" y="101600"/>
                </a:cubicBezTo>
                <a:cubicBezTo>
                  <a:pt x="2150475" y="117128"/>
                  <a:pt x="1788397" y="104199"/>
                  <a:pt x="2021840" y="162560"/>
                </a:cubicBezTo>
                <a:cubicBezTo>
                  <a:pt x="2048933" y="169333"/>
                  <a:pt x="2076626" y="174049"/>
                  <a:pt x="2103120" y="182880"/>
                </a:cubicBezTo>
                <a:cubicBezTo>
                  <a:pt x="2123440" y="189653"/>
                  <a:pt x="2143300" y="198005"/>
                  <a:pt x="2164080" y="203200"/>
                </a:cubicBezTo>
                <a:cubicBezTo>
                  <a:pt x="2177627" y="206587"/>
                  <a:pt x="2191645" y="208457"/>
                  <a:pt x="2204720" y="213360"/>
                </a:cubicBezTo>
                <a:cubicBezTo>
                  <a:pt x="2218901" y="218678"/>
                  <a:pt x="2231179" y="228362"/>
                  <a:pt x="2245360" y="233680"/>
                </a:cubicBezTo>
                <a:cubicBezTo>
                  <a:pt x="2258435" y="238583"/>
                  <a:pt x="2272925" y="238937"/>
                  <a:pt x="2286000" y="243840"/>
                </a:cubicBezTo>
                <a:cubicBezTo>
                  <a:pt x="2330658" y="260587"/>
                  <a:pt x="2319604" y="263042"/>
                  <a:pt x="2357120" y="284480"/>
                </a:cubicBezTo>
                <a:cubicBezTo>
                  <a:pt x="2370270" y="291994"/>
                  <a:pt x="2384917" y="296773"/>
                  <a:pt x="2397760" y="304800"/>
                </a:cubicBezTo>
                <a:cubicBezTo>
                  <a:pt x="2480013" y="356208"/>
                  <a:pt x="2400870" y="312863"/>
                  <a:pt x="2468880" y="365760"/>
                </a:cubicBezTo>
                <a:cubicBezTo>
                  <a:pt x="2513017" y="400089"/>
                  <a:pt x="2526245" y="404603"/>
                  <a:pt x="2570480" y="426720"/>
                </a:cubicBezTo>
                <a:cubicBezTo>
                  <a:pt x="2577253" y="436880"/>
                  <a:pt x="2581265" y="449572"/>
                  <a:pt x="2590800" y="457200"/>
                </a:cubicBezTo>
                <a:cubicBezTo>
                  <a:pt x="2599163" y="463890"/>
                  <a:pt x="2611981" y="462047"/>
                  <a:pt x="2621280" y="467360"/>
                </a:cubicBezTo>
                <a:cubicBezTo>
                  <a:pt x="2635982" y="475761"/>
                  <a:pt x="2649063" y="486820"/>
                  <a:pt x="2661920" y="497840"/>
                </a:cubicBezTo>
                <a:cubicBezTo>
                  <a:pt x="2723232" y="550393"/>
                  <a:pt x="2657790" y="509173"/>
                  <a:pt x="2743200" y="568960"/>
                </a:cubicBezTo>
                <a:cubicBezTo>
                  <a:pt x="2759378" y="580284"/>
                  <a:pt x="2777182" y="589090"/>
                  <a:pt x="2794000" y="599440"/>
                </a:cubicBezTo>
                <a:cubicBezTo>
                  <a:pt x="2821210" y="616185"/>
                  <a:pt x="2844284" y="642491"/>
                  <a:pt x="2875280" y="650240"/>
                </a:cubicBezTo>
                <a:cubicBezTo>
                  <a:pt x="2888827" y="653627"/>
                  <a:pt x="2902845" y="655497"/>
                  <a:pt x="2915920" y="660400"/>
                </a:cubicBezTo>
                <a:cubicBezTo>
                  <a:pt x="2930101" y="665718"/>
                  <a:pt x="2942639" y="674754"/>
                  <a:pt x="2956560" y="680720"/>
                </a:cubicBezTo>
                <a:cubicBezTo>
                  <a:pt x="2988393" y="694363"/>
                  <a:pt x="3011466" y="694951"/>
                  <a:pt x="3048000" y="701040"/>
                </a:cubicBezTo>
                <a:cubicBezTo>
                  <a:pt x="3058160" y="707813"/>
                  <a:pt x="3067558" y="715899"/>
                  <a:pt x="3078480" y="721360"/>
                </a:cubicBezTo>
                <a:cubicBezTo>
                  <a:pt x="3088059" y="726149"/>
                  <a:pt x="3098662" y="728578"/>
                  <a:pt x="3108960" y="731520"/>
                </a:cubicBezTo>
                <a:cubicBezTo>
                  <a:pt x="3124151" y="735860"/>
                  <a:pt x="3163840" y="743720"/>
                  <a:pt x="3180080" y="751840"/>
                </a:cubicBezTo>
                <a:cubicBezTo>
                  <a:pt x="3191002" y="757301"/>
                  <a:pt x="3199638" y="766699"/>
                  <a:pt x="3210560" y="772160"/>
                </a:cubicBezTo>
                <a:cubicBezTo>
                  <a:pt x="3220139" y="776949"/>
                  <a:pt x="3231461" y="777531"/>
                  <a:pt x="3241040" y="782320"/>
                </a:cubicBezTo>
                <a:cubicBezTo>
                  <a:pt x="3251962" y="787781"/>
                  <a:pt x="3260362" y="797681"/>
                  <a:pt x="3271520" y="802640"/>
                </a:cubicBezTo>
                <a:cubicBezTo>
                  <a:pt x="3291093" y="811339"/>
                  <a:pt x="3312160" y="816187"/>
                  <a:pt x="3332480" y="822960"/>
                </a:cubicBezTo>
                <a:cubicBezTo>
                  <a:pt x="3361530" y="832643"/>
                  <a:pt x="3371706" y="836901"/>
                  <a:pt x="3403600" y="843280"/>
                </a:cubicBezTo>
                <a:cubicBezTo>
                  <a:pt x="3423800" y="847320"/>
                  <a:pt x="3444450" y="848971"/>
                  <a:pt x="3464560" y="853440"/>
                </a:cubicBezTo>
                <a:cubicBezTo>
                  <a:pt x="3549657" y="872351"/>
                  <a:pt x="3422887" y="856195"/>
                  <a:pt x="3545840" y="873760"/>
                </a:cubicBezTo>
                <a:cubicBezTo>
                  <a:pt x="3716597" y="898154"/>
                  <a:pt x="3894699" y="890049"/>
                  <a:pt x="4064000" y="894080"/>
                </a:cubicBezTo>
                <a:cubicBezTo>
                  <a:pt x="4077547" y="904240"/>
                  <a:pt x="4089009" y="918047"/>
                  <a:pt x="4104640" y="924560"/>
                </a:cubicBezTo>
                <a:cubicBezTo>
                  <a:pt x="4127263" y="933986"/>
                  <a:pt x="4205165" y="948729"/>
                  <a:pt x="4236720" y="955040"/>
                </a:cubicBezTo>
                <a:cubicBezTo>
                  <a:pt x="4246880" y="961813"/>
                  <a:pt x="4256278" y="969899"/>
                  <a:pt x="4267200" y="975360"/>
                </a:cubicBezTo>
                <a:cubicBezTo>
                  <a:pt x="4351286" y="1017403"/>
                  <a:pt x="4232611" y="942415"/>
                  <a:pt x="4338320" y="1005840"/>
                </a:cubicBezTo>
                <a:cubicBezTo>
                  <a:pt x="4359261" y="1018405"/>
                  <a:pt x="4382011" y="1029211"/>
                  <a:pt x="4399280" y="1046480"/>
                </a:cubicBezTo>
                <a:cubicBezTo>
                  <a:pt x="4409440" y="1056640"/>
                  <a:pt x="4417805" y="1068990"/>
                  <a:pt x="4429760" y="1076960"/>
                </a:cubicBezTo>
                <a:cubicBezTo>
                  <a:pt x="4438671" y="1082901"/>
                  <a:pt x="4449805" y="1084712"/>
                  <a:pt x="4460240" y="1087120"/>
                </a:cubicBezTo>
                <a:cubicBezTo>
                  <a:pt x="4493893" y="1094886"/>
                  <a:pt x="4527973" y="1100667"/>
                  <a:pt x="4561840" y="1107440"/>
                </a:cubicBezTo>
                <a:cubicBezTo>
                  <a:pt x="4666756" y="1128423"/>
                  <a:pt x="4615736" y="1120710"/>
                  <a:pt x="4795520" y="1127760"/>
                </a:cubicBezTo>
                <a:lnTo>
                  <a:pt x="5130800" y="1137920"/>
                </a:lnTo>
                <a:cubicBezTo>
                  <a:pt x="5147733" y="1144693"/>
                  <a:pt x="5165288" y="1150084"/>
                  <a:pt x="5181600" y="1158240"/>
                </a:cubicBezTo>
                <a:cubicBezTo>
                  <a:pt x="5224582" y="1179731"/>
                  <a:pt x="5266573" y="1217583"/>
                  <a:pt x="5313680" y="1229360"/>
                </a:cubicBezTo>
                <a:cubicBezTo>
                  <a:pt x="5326701" y="1232615"/>
                  <a:pt x="5370224" y="1242392"/>
                  <a:pt x="5384800" y="1249680"/>
                </a:cubicBezTo>
                <a:cubicBezTo>
                  <a:pt x="5395722" y="1255141"/>
                  <a:pt x="5404057" y="1265190"/>
                  <a:pt x="5415280" y="1270000"/>
                </a:cubicBezTo>
                <a:cubicBezTo>
                  <a:pt x="5428115" y="1275501"/>
                  <a:pt x="5442545" y="1276148"/>
                  <a:pt x="5455920" y="1280160"/>
                </a:cubicBezTo>
                <a:cubicBezTo>
                  <a:pt x="5476436" y="1286315"/>
                  <a:pt x="5496560" y="1293707"/>
                  <a:pt x="5516880" y="1300480"/>
                </a:cubicBezTo>
                <a:lnTo>
                  <a:pt x="5547360" y="1310640"/>
                </a:lnTo>
                <a:cubicBezTo>
                  <a:pt x="5557520" y="1314027"/>
                  <a:pt x="5567450" y="1318203"/>
                  <a:pt x="5577840" y="1320800"/>
                </a:cubicBezTo>
                <a:cubicBezTo>
                  <a:pt x="5604933" y="1327573"/>
                  <a:pt x="5632626" y="1332289"/>
                  <a:pt x="5659120" y="1341120"/>
                </a:cubicBezTo>
                <a:cubicBezTo>
                  <a:pt x="5679364" y="1347868"/>
                  <a:pt x="5709828" y="1358889"/>
                  <a:pt x="5730240" y="1361440"/>
                </a:cubicBezTo>
                <a:cubicBezTo>
                  <a:pt x="5770706" y="1366498"/>
                  <a:pt x="5811520" y="1368213"/>
                  <a:pt x="5852160" y="1371600"/>
                </a:cubicBezTo>
                <a:cubicBezTo>
                  <a:pt x="5879253" y="1378373"/>
                  <a:pt x="5911098" y="1375164"/>
                  <a:pt x="5933440" y="1391920"/>
                </a:cubicBezTo>
                <a:cubicBezTo>
                  <a:pt x="5942644" y="1398823"/>
                  <a:pt x="5989704" y="1435292"/>
                  <a:pt x="6004560" y="1442720"/>
                </a:cubicBezTo>
                <a:cubicBezTo>
                  <a:pt x="6014139" y="1447509"/>
                  <a:pt x="6025461" y="1448091"/>
                  <a:pt x="6035040" y="1452880"/>
                </a:cubicBezTo>
                <a:cubicBezTo>
                  <a:pt x="6105204" y="1487962"/>
                  <a:pt x="6021580" y="1462215"/>
                  <a:pt x="6106160" y="1483360"/>
                </a:cubicBezTo>
                <a:cubicBezTo>
                  <a:pt x="6116320" y="1490133"/>
                  <a:pt x="6125482" y="1498721"/>
                  <a:pt x="6136640" y="1503680"/>
                </a:cubicBezTo>
                <a:cubicBezTo>
                  <a:pt x="6156213" y="1512379"/>
                  <a:pt x="6197600" y="1524000"/>
                  <a:pt x="6197600" y="1524000"/>
                </a:cubicBezTo>
                <a:cubicBezTo>
                  <a:pt x="6251787" y="1520613"/>
                  <a:pt x="6308074" y="1529159"/>
                  <a:pt x="6360160" y="1513840"/>
                </a:cubicBezTo>
                <a:cubicBezTo>
                  <a:pt x="6373556" y="1509900"/>
                  <a:pt x="6367822" y="1486938"/>
                  <a:pt x="6370320" y="1473200"/>
                </a:cubicBezTo>
                <a:cubicBezTo>
                  <a:pt x="6374604" y="1449639"/>
                  <a:pt x="6377093" y="1425787"/>
                  <a:pt x="6380480" y="1402080"/>
                </a:cubicBezTo>
                <a:cubicBezTo>
                  <a:pt x="6383867" y="1327573"/>
                  <a:pt x="6382694" y="1252719"/>
                  <a:pt x="6390640" y="1178560"/>
                </a:cubicBezTo>
                <a:cubicBezTo>
                  <a:pt x="6392922" y="1157263"/>
                  <a:pt x="6390640" y="1124373"/>
                  <a:pt x="6410960" y="1117600"/>
                </a:cubicBezTo>
                <a:cubicBezTo>
                  <a:pt x="6421120" y="1114213"/>
                  <a:pt x="6431861" y="1112229"/>
                  <a:pt x="6441440" y="1107440"/>
                </a:cubicBezTo>
                <a:cubicBezTo>
                  <a:pt x="6471693" y="1092313"/>
                  <a:pt x="6468350" y="1081216"/>
                  <a:pt x="6502400" y="1076960"/>
                </a:cubicBezTo>
                <a:cubicBezTo>
                  <a:pt x="6519203" y="1074860"/>
                  <a:pt x="6536267" y="1076960"/>
                  <a:pt x="6553200" y="10769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Explosion 1 19"/>
          <p:cNvSpPr/>
          <p:nvPr/>
        </p:nvSpPr>
        <p:spPr>
          <a:xfrm>
            <a:off x="6545263" y="5132388"/>
            <a:ext cx="914400" cy="914400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1736725" y="5476875"/>
            <a:ext cx="2590800" cy="660400"/>
          </a:xfrm>
          <a:custGeom>
            <a:avLst/>
            <a:gdLst>
              <a:gd name="connsiteX0" fmla="*/ 0 w 2590800"/>
              <a:gd name="connsiteY0" fmla="*/ 0 h 660400"/>
              <a:gd name="connsiteX1" fmla="*/ 497840 w 2590800"/>
              <a:gd name="connsiteY1" fmla="*/ 10160 h 660400"/>
              <a:gd name="connsiteX2" fmla="*/ 568960 w 2590800"/>
              <a:gd name="connsiteY2" fmla="*/ 50800 h 660400"/>
              <a:gd name="connsiteX3" fmla="*/ 599440 w 2590800"/>
              <a:gd name="connsiteY3" fmla="*/ 71120 h 660400"/>
              <a:gd name="connsiteX4" fmla="*/ 629920 w 2590800"/>
              <a:gd name="connsiteY4" fmla="*/ 101600 h 660400"/>
              <a:gd name="connsiteX5" fmla="*/ 660400 w 2590800"/>
              <a:gd name="connsiteY5" fmla="*/ 111760 h 660400"/>
              <a:gd name="connsiteX6" fmla="*/ 751840 w 2590800"/>
              <a:gd name="connsiteY6" fmla="*/ 172720 h 660400"/>
              <a:gd name="connsiteX7" fmla="*/ 812800 w 2590800"/>
              <a:gd name="connsiteY7" fmla="*/ 213360 h 660400"/>
              <a:gd name="connsiteX8" fmla="*/ 904240 w 2590800"/>
              <a:gd name="connsiteY8" fmla="*/ 264160 h 660400"/>
              <a:gd name="connsiteX9" fmla="*/ 944880 w 2590800"/>
              <a:gd name="connsiteY9" fmla="*/ 284480 h 660400"/>
              <a:gd name="connsiteX10" fmla="*/ 1016000 w 2590800"/>
              <a:gd name="connsiteY10" fmla="*/ 335280 h 660400"/>
              <a:gd name="connsiteX11" fmla="*/ 1087120 w 2590800"/>
              <a:gd name="connsiteY11" fmla="*/ 375920 h 660400"/>
              <a:gd name="connsiteX12" fmla="*/ 1127760 w 2590800"/>
              <a:gd name="connsiteY12" fmla="*/ 406400 h 660400"/>
              <a:gd name="connsiteX13" fmla="*/ 1158240 w 2590800"/>
              <a:gd name="connsiteY13" fmla="*/ 416560 h 660400"/>
              <a:gd name="connsiteX14" fmla="*/ 1188720 w 2590800"/>
              <a:gd name="connsiteY14" fmla="*/ 436880 h 660400"/>
              <a:gd name="connsiteX15" fmla="*/ 1270000 w 2590800"/>
              <a:gd name="connsiteY15" fmla="*/ 467360 h 660400"/>
              <a:gd name="connsiteX16" fmla="*/ 1310640 w 2590800"/>
              <a:gd name="connsiteY16" fmla="*/ 477520 h 660400"/>
              <a:gd name="connsiteX17" fmla="*/ 1371600 w 2590800"/>
              <a:gd name="connsiteY17" fmla="*/ 518160 h 660400"/>
              <a:gd name="connsiteX18" fmla="*/ 1828800 w 2590800"/>
              <a:gd name="connsiteY18" fmla="*/ 548640 h 660400"/>
              <a:gd name="connsiteX19" fmla="*/ 1930400 w 2590800"/>
              <a:gd name="connsiteY19" fmla="*/ 579120 h 660400"/>
              <a:gd name="connsiteX20" fmla="*/ 1960880 w 2590800"/>
              <a:gd name="connsiteY20" fmla="*/ 589280 h 660400"/>
              <a:gd name="connsiteX21" fmla="*/ 1991360 w 2590800"/>
              <a:gd name="connsiteY21" fmla="*/ 599440 h 660400"/>
              <a:gd name="connsiteX22" fmla="*/ 2082800 w 2590800"/>
              <a:gd name="connsiteY22" fmla="*/ 609600 h 660400"/>
              <a:gd name="connsiteX23" fmla="*/ 2123440 w 2590800"/>
              <a:gd name="connsiteY23" fmla="*/ 640080 h 660400"/>
              <a:gd name="connsiteX24" fmla="*/ 2184400 w 2590800"/>
              <a:gd name="connsiteY24" fmla="*/ 650240 h 660400"/>
              <a:gd name="connsiteX25" fmla="*/ 2316480 w 2590800"/>
              <a:gd name="connsiteY25" fmla="*/ 660400 h 660400"/>
              <a:gd name="connsiteX26" fmla="*/ 2479040 w 2590800"/>
              <a:gd name="connsiteY26" fmla="*/ 650240 h 660400"/>
              <a:gd name="connsiteX27" fmla="*/ 2580640 w 2590800"/>
              <a:gd name="connsiteY27" fmla="*/ 629920 h 660400"/>
              <a:gd name="connsiteX28" fmla="*/ 2590800 w 2590800"/>
              <a:gd name="connsiteY28" fmla="*/ 6096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590800" h="660400">
                <a:moveTo>
                  <a:pt x="0" y="0"/>
                </a:moveTo>
                <a:lnTo>
                  <a:pt x="497840" y="10160"/>
                </a:lnTo>
                <a:cubicBezTo>
                  <a:pt x="525721" y="11232"/>
                  <a:pt x="549262" y="36730"/>
                  <a:pt x="568960" y="50800"/>
                </a:cubicBezTo>
                <a:cubicBezTo>
                  <a:pt x="578896" y="57897"/>
                  <a:pt x="590059" y="63303"/>
                  <a:pt x="599440" y="71120"/>
                </a:cubicBezTo>
                <a:cubicBezTo>
                  <a:pt x="610478" y="80318"/>
                  <a:pt x="617965" y="93630"/>
                  <a:pt x="629920" y="101600"/>
                </a:cubicBezTo>
                <a:cubicBezTo>
                  <a:pt x="638831" y="107541"/>
                  <a:pt x="650240" y="108373"/>
                  <a:pt x="660400" y="111760"/>
                </a:cubicBezTo>
                <a:cubicBezTo>
                  <a:pt x="766006" y="196245"/>
                  <a:pt x="661786" y="118688"/>
                  <a:pt x="751840" y="172720"/>
                </a:cubicBezTo>
                <a:cubicBezTo>
                  <a:pt x="772781" y="185285"/>
                  <a:pt x="789632" y="205637"/>
                  <a:pt x="812800" y="213360"/>
                </a:cubicBezTo>
                <a:cubicBezTo>
                  <a:pt x="897089" y="241456"/>
                  <a:pt x="764498" y="194289"/>
                  <a:pt x="904240" y="264160"/>
                </a:cubicBezTo>
                <a:cubicBezTo>
                  <a:pt x="917787" y="270933"/>
                  <a:pt x="932037" y="276453"/>
                  <a:pt x="944880" y="284480"/>
                </a:cubicBezTo>
                <a:cubicBezTo>
                  <a:pt x="1003030" y="320824"/>
                  <a:pt x="965848" y="306622"/>
                  <a:pt x="1016000" y="335280"/>
                </a:cubicBezTo>
                <a:cubicBezTo>
                  <a:pt x="1075530" y="369297"/>
                  <a:pt x="1037614" y="340558"/>
                  <a:pt x="1087120" y="375920"/>
                </a:cubicBezTo>
                <a:cubicBezTo>
                  <a:pt x="1100899" y="385762"/>
                  <a:pt x="1113058" y="397999"/>
                  <a:pt x="1127760" y="406400"/>
                </a:cubicBezTo>
                <a:cubicBezTo>
                  <a:pt x="1137059" y="411713"/>
                  <a:pt x="1148661" y="411771"/>
                  <a:pt x="1158240" y="416560"/>
                </a:cubicBezTo>
                <a:cubicBezTo>
                  <a:pt x="1169162" y="422021"/>
                  <a:pt x="1177798" y="431419"/>
                  <a:pt x="1188720" y="436880"/>
                </a:cubicBezTo>
                <a:cubicBezTo>
                  <a:pt x="1203034" y="444037"/>
                  <a:pt x="1249482" y="461498"/>
                  <a:pt x="1270000" y="467360"/>
                </a:cubicBezTo>
                <a:cubicBezTo>
                  <a:pt x="1283426" y="471196"/>
                  <a:pt x="1297093" y="474133"/>
                  <a:pt x="1310640" y="477520"/>
                </a:cubicBezTo>
                <a:lnTo>
                  <a:pt x="1371600" y="518160"/>
                </a:lnTo>
                <a:cubicBezTo>
                  <a:pt x="1520464" y="617403"/>
                  <a:pt x="1389873" y="538189"/>
                  <a:pt x="1828800" y="548640"/>
                </a:cubicBezTo>
                <a:cubicBezTo>
                  <a:pt x="1890220" y="563995"/>
                  <a:pt x="1856193" y="554384"/>
                  <a:pt x="1930400" y="579120"/>
                </a:cubicBezTo>
                <a:lnTo>
                  <a:pt x="1960880" y="589280"/>
                </a:lnTo>
                <a:cubicBezTo>
                  <a:pt x="1971040" y="592667"/>
                  <a:pt x="1980716" y="598257"/>
                  <a:pt x="1991360" y="599440"/>
                </a:cubicBezTo>
                <a:lnTo>
                  <a:pt x="2082800" y="609600"/>
                </a:lnTo>
                <a:cubicBezTo>
                  <a:pt x="2096347" y="619760"/>
                  <a:pt x="2107718" y="633791"/>
                  <a:pt x="2123440" y="640080"/>
                </a:cubicBezTo>
                <a:cubicBezTo>
                  <a:pt x="2142567" y="647731"/>
                  <a:pt x="2163913" y="648083"/>
                  <a:pt x="2184400" y="650240"/>
                </a:cubicBezTo>
                <a:cubicBezTo>
                  <a:pt x="2228314" y="654863"/>
                  <a:pt x="2272453" y="657013"/>
                  <a:pt x="2316480" y="660400"/>
                </a:cubicBezTo>
                <a:cubicBezTo>
                  <a:pt x="2370667" y="657013"/>
                  <a:pt x="2424952" y="654943"/>
                  <a:pt x="2479040" y="650240"/>
                </a:cubicBezTo>
                <a:cubicBezTo>
                  <a:pt x="2479119" y="650233"/>
                  <a:pt x="2563954" y="642435"/>
                  <a:pt x="2580640" y="629920"/>
                </a:cubicBezTo>
                <a:cubicBezTo>
                  <a:pt x="2586698" y="625376"/>
                  <a:pt x="2587413" y="616373"/>
                  <a:pt x="2590800" y="6096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923925" y="2054225"/>
            <a:ext cx="649288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hum</a:t>
            </a:r>
          </a:p>
        </p:txBody>
      </p:sp>
      <p:sp>
        <p:nvSpPr>
          <p:cNvPr id="12300" name="TextBox 23"/>
          <p:cNvSpPr txBox="1">
            <a:spLocks noChangeArrowheads="1"/>
          </p:cNvSpPr>
          <p:nvPr/>
        </p:nvSpPr>
        <p:spPr bwMode="auto">
          <a:xfrm>
            <a:off x="8281988" y="2260600"/>
            <a:ext cx="682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charset="0"/>
              </a:rPr>
              <a:t>pop</a:t>
            </a:r>
          </a:p>
        </p:txBody>
      </p:sp>
      <p:sp>
        <p:nvSpPr>
          <p:cNvPr id="25" name="Explosion 1 24"/>
          <p:cNvSpPr/>
          <p:nvPr/>
        </p:nvSpPr>
        <p:spPr>
          <a:xfrm>
            <a:off x="4144963" y="5467350"/>
            <a:ext cx="914400" cy="914400"/>
          </a:xfrm>
          <a:prstGeom prst="irregularSeal1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4927600" y="4860925"/>
            <a:ext cx="1939925" cy="1062038"/>
          </a:xfrm>
          <a:custGeom>
            <a:avLst/>
            <a:gdLst>
              <a:gd name="connsiteX0" fmla="*/ 0 w 1940560"/>
              <a:gd name="connsiteY0" fmla="*/ 1061946 h 1061946"/>
              <a:gd name="connsiteX1" fmla="*/ 294640 w 1940560"/>
              <a:gd name="connsiteY1" fmla="*/ 1051786 h 1061946"/>
              <a:gd name="connsiteX2" fmla="*/ 345440 w 1940560"/>
              <a:gd name="connsiteY2" fmla="*/ 1041626 h 1061946"/>
              <a:gd name="connsiteX3" fmla="*/ 447040 w 1940560"/>
              <a:gd name="connsiteY3" fmla="*/ 970506 h 1061946"/>
              <a:gd name="connsiteX4" fmla="*/ 477520 w 1940560"/>
              <a:gd name="connsiteY4" fmla="*/ 919706 h 1061946"/>
              <a:gd name="connsiteX5" fmla="*/ 508000 w 1940560"/>
              <a:gd name="connsiteY5" fmla="*/ 909546 h 1061946"/>
              <a:gd name="connsiteX6" fmla="*/ 538480 w 1940560"/>
              <a:gd name="connsiteY6" fmla="*/ 858746 h 1061946"/>
              <a:gd name="connsiteX7" fmla="*/ 650240 w 1940560"/>
              <a:gd name="connsiteY7" fmla="*/ 777466 h 1061946"/>
              <a:gd name="connsiteX8" fmla="*/ 680720 w 1940560"/>
              <a:gd name="connsiteY8" fmla="*/ 726666 h 1061946"/>
              <a:gd name="connsiteX9" fmla="*/ 762000 w 1940560"/>
              <a:gd name="connsiteY9" fmla="*/ 655546 h 1061946"/>
              <a:gd name="connsiteX10" fmla="*/ 782320 w 1940560"/>
              <a:gd name="connsiteY10" fmla="*/ 625066 h 1061946"/>
              <a:gd name="connsiteX11" fmla="*/ 853440 w 1940560"/>
              <a:gd name="connsiteY11" fmla="*/ 574266 h 1061946"/>
              <a:gd name="connsiteX12" fmla="*/ 883920 w 1940560"/>
              <a:gd name="connsiteY12" fmla="*/ 523466 h 1061946"/>
              <a:gd name="connsiteX13" fmla="*/ 914400 w 1940560"/>
              <a:gd name="connsiteY13" fmla="*/ 482826 h 1061946"/>
              <a:gd name="connsiteX14" fmla="*/ 955040 w 1940560"/>
              <a:gd name="connsiteY14" fmla="*/ 421866 h 1061946"/>
              <a:gd name="connsiteX15" fmla="*/ 985520 w 1940560"/>
              <a:gd name="connsiteY15" fmla="*/ 371066 h 1061946"/>
              <a:gd name="connsiteX16" fmla="*/ 1056640 w 1940560"/>
              <a:gd name="connsiteY16" fmla="*/ 310106 h 1061946"/>
              <a:gd name="connsiteX17" fmla="*/ 1117600 w 1940560"/>
              <a:gd name="connsiteY17" fmla="*/ 259306 h 1061946"/>
              <a:gd name="connsiteX18" fmla="*/ 1178560 w 1940560"/>
              <a:gd name="connsiteY18" fmla="*/ 178026 h 1061946"/>
              <a:gd name="connsiteX19" fmla="*/ 1198880 w 1940560"/>
              <a:gd name="connsiteY19" fmla="*/ 147546 h 1061946"/>
              <a:gd name="connsiteX20" fmla="*/ 1229360 w 1940560"/>
              <a:gd name="connsiteY20" fmla="*/ 86586 h 1061946"/>
              <a:gd name="connsiteX21" fmla="*/ 1290320 w 1940560"/>
              <a:gd name="connsiteY21" fmla="*/ 56106 h 1061946"/>
              <a:gd name="connsiteX22" fmla="*/ 1320800 w 1940560"/>
              <a:gd name="connsiteY22" fmla="*/ 25626 h 1061946"/>
              <a:gd name="connsiteX23" fmla="*/ 1483360 w 1940560"/>
              <a:gd name="connsiteY23" fmla="*/ 15466 h 1061946"/>
              <a:gd name="connsiteX24" fmla="*/ 1524000 w 1940560"/>
              <a:gd name="connsiteY24" fmla="*/ 35786 h 1061946"/>
              <a:gd name="connsiteX25" fmla="*/ 1554480 w 1940560"/>
              <a:gd name="connsiteY25" fmla="*/ 56106 h 1061946"/>
              <a:gd name="connsiteX26" fmla="*/ 1645920 w 1940560"/>
              <a:gd name="connsiteY26" fmla="*/ 96746 h 1061946"/>
              <a:gd name="connsiteX27" fmla="*/ 1666240 w 1940560"/>
              <a:gd name="connsiteY27" fmla="*/ 127226 h 1061946"/>
              <a:gd name="connsiteX28" fmla="*/ 1696720 w 1940560"/>
              <a:gd name="connsiteY28" fmla="*/ 157706 h 1061946"/>
              <a:gd name="connsiteX29" fmla="*/ 1706880 w 1940560"/>
              <a:gd name="connsiteY29" fmla="*/ 188186 h 1061946"/>
              <a:gd name="connsiteX30" fmla="*/ 1737360 w 1940560"/>
              <a:gd name="connsiteY30" fmla="*/ 218666 h 1061946"/>
              <a:gd name="connsiteX31" fmla="*/ 1767840 w 1940560"/>
              <a:gd name="connsiteY31" fmla="*/ 279626 h 1061946"/>
              <a:gd name="connsiteX32" fmla="*/ 1808480 w 1940560"/>
              <a:gd name="connsiteY32" fmla="*/ 340586 h 1061946"/>
              <a:gd name="connsiteX33" fmla="*/ 1818640 w 1940560"/>
              <a:gd name="connsiteY33" fmla="*/ 371066 h 1061946"/>
              <a:gd name="connsiteX34" fmla="*/ 1859280 w 1940560"/>
              <a:gd name="connsiteY34" fmla="*/ 432026 h 1061946"/>
              <a:gd name="connsiteX35" fmla="*/ 1869440 w 1940560"/>
              <a:gd name="connsiteY35" fmla="*/ 462506 h 1061946"/>
              <a:gd name="connsiteX36" fmla="*/ 1930400 w 1940560"/>
              <a:gd name="connsiteY36" fmla="*/ 503146 h 1061946"/>
              <a:gd name="connsiteX37" fmla="*/ 1940560 w 1940560"/>
              <a:gd name="connsiteY37" fmla="*/ 513306 h 106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940560" h="1061946">
                <a:moveTo>
                  <a:pt x="0" y="1061946"/>
                </a:moveTo>
                <a:cubicBezTo>
                  <a:pt x="98213" y="1058559"/>
                  <a:pt x="196538" y="1057557"/>
                  <a:pt x="294640" y="1051786"/>
                </a:cubicBezTo>
                <a:cubicBezTo>
                  <a:pt x="311879" y="1050772"/>
                  <a:pt x="329719" y="1048772"/>
                  <a:pt x="345440" y="1041626"/>
                </a:cubicBezTo>
                <a:cubicBezTo>
                  <a:pt x="366608" y="1032004"/>
                  <a:pt x="424223" y="987619"/>
                  <a:pt x="447040" y="970506"/>
                </a:cubicBezTo>
                <a:cubicBezTo>
                  <a:pt x="457200" y="953573"/>
                  <a:pt x="463556" y="933670"/>
                  <a:pt x="477520" y="919706"/>
                </a:cubicBezTo>
                <a:cubicBezTo>
                  <a:pt x="485093" y="912133"/>
                  <a:pt x="500427" y="917119"/>
                  <a:pt x="508000" y="909546"/>
                </a:cubicBezTo>
                <a:cubicBezTo>
                  <a:pt x="521964" y="895582"/>
                  <a:pt x="525975" y="874030"/>
                  <a:pt x="538480" y="858746"/>
                </a:cubicBezTo>
                <a:cubicBezTo>
                  <a:pt x="592375" y="792874"/>
                  <a:pt x="585427" y="803391"/>
                  <a:pt x="650240" y="777466"/>
                </a:cubicBezTo>
                <a:cubicBezTo>
                  <a:pt x="660400" y="760533"/>
                  <a:pt x="668872" y="742464"/>
                  <a:pt x="680720" y="726666"/>
                </a:cubicBezTo>
                <a:cubicBezTo>
                  <a:pt x="705376" y="693791"/>
                  <a:pt x="731912" y="685634"/>
                  <a:pt x="762000" y="655546"/>
                </a:cubicBezTo>
                <a:cubicBezTo>
                  <a:pt x="770634" y="646912"/>
                  <a:pt x="772939" y="632883"/>
                  <a:pt x="782320" y="625066"/>
                </a:cubicBezTo>
                <a:cubicBezTo>
                  <a:pt x="842527" y="574893"/>
                  <a:pt x="805879" y="637680"/>
                  <a:pt x="853440" y="574266"/>
                </a:cubicBezTo>
                <a:cubicBezTo>
                  <a:pt x="865288" y="558468"/>
                  <a:pt x="872966" y="539897"/>
                  <a:pt x="883920" y="523466"/>
                </a:cubicBezTo>
                <a:cubicBezTo>
                  <a:pt x="893313" y="509377"/>
                  <a:pt x="904689" y="496698"/>
                  <a:pt x="914400" y="482826"/>
                </a:cubicBezTo>
                <a:cubicBezTo>
                  <a:pt x="928405" y="462819"/>
                  <a:pt x="941929" y="442470"/>
                  <a:pt x="955040" y="421866"/>
                </a:cubicBezTo>
                <a:cubicBezTo>
                  <a:pt x="965642" y="405206"/>
                  <a:pt x="973396" y="386654"/>
                  <a:pt x="985520" y="371066"/>
                </a:cubicBezTo>
                <a:cubicBezTo>
                  <a:pt x="1070489" y="261821"/>
                  <a:pt x="987469" y="379277"/>
                  <a:pt x="1056640" y="310106"/>
                </a:cubicBezTo>
                <a:cubicBezTo>
                  <a:pt x="1111999" y="254747"/>
                  <a:pt x="1059385" y="278711"/>
                  <a:pt x="1117600" y="259306"/>
                </a:cubicBezTo>
                <a:cubicBezTo>
                  <a:pt x="1154607" y="185293"/>
                  <a:pt x="1116941" y="249915"/>
                  <a:pt x="1178560" y="178026"/>
                </a:cubicBezTo>
                <a:cubicBezTo>
                  <a:pt x="1186507" y="168755"/>
                  <a:pt x="1193419" y="158468"/>
                  <a:pt x="1198880" y="147546"/>
                </a:cubicBezTo>
                <a:cubicBezTo>
                  <a:pt x="1215407" y="114492"/>
                  <a:pt x="1200243" y="115703"/>
                  <a:pt x="1229360" y="86586"/>
                </a:cubicBezTo>
                <a:cubicBezTo>
                  <a:pt x="1249055" y="66891"/>
                  <a:pt x="1265530" y="64369"/>
                  <a:pt x="1290320" y="56106"/>
                </a:cubicBezTo>
                <a:cubicBezTo>
                  <a:pt x="1300480" y="45946"/>
                  <a:pt x="1309762" y="34824"/>
                  <a:pt x="1320800" y="25626"/>
                </a:cubicBezTo>
                <a:cubicBezTo>
                  <a:pt x="1375713" y="-20135"/>
                  <a:pt x="1383613" y="7793"/>
                  <a:pt x="1483360" y="15466"/>
                </a:cubicBezTo>
                <a:cubicBezTo>
                  <a:pt x="1496907" y="22239"/>
                  <a:pt x="1510850" y="28272"/>
                  <a:pt x="1524000" y="35786"/>
                </a:cubicBezTo>
                <a:cubicBezTo>
                  <a:pt x="1534602" y="41844"/>
                  <a:pt x="1543322" y="51147"/>
                  <a:pt x="1554480" y="56106"/>
                </a:cubicBezTo>
                <a:cubicBezTo>
                  <a:pt x="1663296" y="104469"/>
                  <a:pt x="1576940" y="50759"/>
                  <a:pt x="1645920" y="96746"/>
                </a:cubicBezTo>
                <a:cubicBezTo>
                  <a:pt x="1652693" y="106906"/>
                  <a:pt x="1658423" y="117845"/>
                  <a:pt x="1666240" y="127226"/>
                </a:cubicBezTo>
                <a:cubicBezTo>
                  <a:pt x="1675438" y="138264"/>
                  <a:pt x="1688750" y="145751"/>
                  <a:pt x="1696720" y="157706"/>
                </a:cubicBezTo>
                <a:cubicBezTo>
                  <a:pt x="1702661" y="166617"/>
                  <a:pt x="1700939" y="179275"/>
                  <a:pt x="1706880" y="188186"/>
                </a:cubicBezTo>
                <a:cubicBezTo>
                  <a:pt x="1714850" y="200141"/>
                  <a:pt x="1728162" y="207628"/>
                  <a:pt x="1737360" y="218666"/>
                </a:cubicBezTo>
                <a:cubicBezTo>
                  <a:pt x="1782464" y="272791"/>
                  <a:pt x="1737292" y="224639"/>
                  <a:pt x="1767840" y="279626"/>
                </a:cubicBezTo>
                <a:cubicBezTo>
                  <a:pt x="1779700" y="300974"/>
                  <a:pt x="1800757" y="317418"/>
                  <a:pt x="1808480" y="340586"/>
                </a:cubicBezTo>
                <a:cubicBezTo>
                  <a:pt x="1811867" y="350746"/>
                  <a:pt x="1813439" y="361704"/>
                  <a:pt x="1818640" y="371066"/>
                </a:cubicBezTo>
                <a:cubicBezTo>
                  <a:pt x="1830500" y="392414"/>
                  <a:pt x="1851557" y="408858"/>
                  <a:pt x="1859280" y="432026"/>
                </a:cubicBezTo>
                <a:cubicBezTo>
                  <a:pt x="1862667" y="442186"/>
                  <a:pt x="1861867" y="454933"/>
                  <a:pt x="1869440" y="462506"/>
                </a:cubicBezTo>
                <a:cubicBezTo>
                  <a:pt x="1886709" y="479775"/>
                  <a:pt x="1913131" y="485877"/>
                  <a:pt x="1930400" y="503146"/>
                </a:cubicBezTo>
                <a:lnTo>
                  <a:pt x="1940560" y="51330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High and low sounds</a:t>
            </a:r>
            <a:br>
              <a:rPr lang="en-GB" dirty="0" smtClean="0"/>
            </a:br>
            <a:r>
              <a:rPr lang="en-GB" sz="3200" dirty="0" smtClean="0">
                <a:solidFill>
                  <a:schemeClr val="bg1">
                    <a:lumMod val="50000"/>
                  </a:schemeClr>
                </a:solidFill>
              </a:rPr>
              <a:t>(all about pitch)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0375" y="1562100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dirty="0" smtClean="0"/>
              <a:t>Can you make a high sound with your voice?</a:t>
            </a:r>
          </a:p>
          <a:p>
            <a:pPr marL="0" indent="0" algn="ctr">
              <a:buFont typeface="Arial" charset="0"/>
              <a:buNone/>
            </a:pPr>
            <a:r>
              <a:rPr lang="en-GB" altLang="en-US" sz="2400" dirty="0" smtClean="0"/>
              <a:t> (a high sound is something like a squeak, a squeal or a tweet)</a:t>
            </a:r>
          </a:p>
          <a:p>
            <a:pPr marL="0" indent="0" algn="ctr">
              <a:buFont typeface="Arial" charset="0"/>
              <a:buNone/>
            </a:pPr>
            <a:endParaRPr lang="en-GB" altLang="en-US" sz="2800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Can you make a low sound with your voice?</a:t>
            </a:r>
          </a:p>
          <a:p>
            <a:pPr marL="0" indent="0" algn="ctr">
              <a:buFont typeface="Arial" charset="0"/>
              <a:buNone/>
            </a:pPr>
            <a:r>
              <a:rPr lang="en-GB" altLang="en-US" sz="2400" dirty="0" smtClean="0"/>
              <a:t>(a low sound is something like a moo, a growl or a woof from a big dog) </a:t>
            </a:r>
          </a:p>
        </p:txBody>
      </p:sp>
      <p:pic>
        <p:nvPicPr>
          <p:cNvPr id="13316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84138"/>
            <a:ext cx="8286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702175"/>
            <a:ext cx="8286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4" descr="Free Pictures Of Cartoon Mice, Download Free Clip Art, Free Clip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957513"/>
            <a:ext cx="10636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AutoShape 6" descr="ᐈ Piglet in mud stock cliparts, Royalty Free pig in mud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3323" name="AutoShape 8" descr="ᐈ Piglet in mud stock cliparts, Royalty Free pig in mud ...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3324" name="AutoShape 10" descr="ᐈ Piglet in mud stock cliparts, Royalty Free pig in mud ...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pic>
        <p:nvPicPr>
          <p:cNvPr id="13325" name="Picture 12" descr="Pig Pink Animals - Free image on Pixab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643188"/>
            <a:ext cx="82073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3" descr="C:\Users\HMS\AppData\Local\Microsoft\Windows\INetCache\IE\DL68SH2N\bird-singing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624138"/>
            <a:ext cx="11731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14" descr="C:\Users\HMS\AppData\Local\Microsoft\Windows\INetCache\IE\5KM4N2TV\cow-159893_640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202238"/>
            <a:ext cx="1460500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Picture 15" descr="C:\Users\HMS\AppData\Local\Microsoft\Windows\INetCache\IE\ZJT68HWB\brown-dog-1457833357lcf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88" y="4886325"/>
            <a:ext cx="1555750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Picture 16" descr="C:\Users\HMS\AppData\Local\Microsoft\Windows\INetCache\IE\5KM4N2TV\bear_PNG23449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075238"/>
            <a:ext cx="21336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18"/>
          <p:cNvSpPr/>
          <p:nvPr/>
        </p:nvSpPr>
        <p:spPr>
          <a:xfrm>
            <a:off x="8543925" y="23653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25450" y="6443663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Click </a:t>
            </a:r>
            <a:r>
              <a:rPr lang="en-GB" altLang="en-US" dirty="0" smtClean="0"/>
              <a:t>to </a:t>
            </a:r>
            <a:r>
              <a:rPr lang="en-GB" altLang="en-US" dirty="0" smtClean="0"/>
              <a:t>play a high low game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GB" altLang="en-US" smtClean="0"/>
          </a:p>
          <a:p>
            <a:pPr marL="0" indent="0">
              <a:buFont typeface="Arial" charset="0"/>
              <a:buNone/>
            </a:pPr>
            <a:endParaRPr lang="en-GB" altLang="en-US" smtClean="0"/>
          </a:p>
          <a:p>
            <a:pPr marL="0" indent="0">
              <a:buFont typeface="Arial" charset="0"/>
              <a:buNone/>
            </a:pPr>
            <a:r>
              <a:rPr lang="en-GB" altLang="en-US" smtClean="0"/>
              <a:t>Make a high or low sound as the picture appears</a:t>
            </a:r>
          </a:p>
          <a:p>
            <a:pPr marL="0" indent="0">
              <a:buFont typeface="Arial" charset="0"/>
              <a:buNone/>
            </a:pPr>
            <a:endParaRPr lang="en-GB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 marL="0" indent="0">
              <a:buFont typeface="Arial" charset="0"/>
              <a:buNone/>
              <a:defRPr/>
            </a:pPr>
            <a:r>
              <a:rPr lang="en-GB" sz="2400" dirty="0" smtClean="0"/>
              <a:t>The pictures tell you </a:t>
            </a:r>
          </a:p>
          <a:p>
            <a:pPr marL="0" indent="0">
              <a:buFont typeface="Arial" charset="0"/>
              <a:buNone/>
              <a:defRPr/>
            </a:pPr>
            <a:r>
              <a:rPr lang="en-GB" sz="2400" dirty="0" smtClean="0"/>
              <a:t>what sound to make</a:t>
            </a:r>
            <a:endParaRPr lang="en-GB" sz="2400" dirty="0"/>
          </a:p>
        </p:txBody>
      </p:sp>
      <p:pic>
        <p:nvPicPr>
          <p:cNvPr id="5" name="Picture 13" descr="C:\Users\HMS\AppData\Local\Microsoft\Windows\INetCache\IE\DL68SH2N\bird-singing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1360488"/>
            <a:ext cx="1039813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Free Pictures Of Cartoon Mice, Download Free Clip Art, Free Clip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13" y="1987550"/>
            <a:ext cx="10636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Pig Pink Animals - Free image on Pixab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550" y="1360488"/>
            <a:ext cx="82073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C:\Users\HMS\AppData\Local\Microsoft\Windows\INetCache\IE\5KM4N2TV\bear_PNG23449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749800"/>
            <a:ext cx="21336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 descr="C:\Users\HMS\AppData\Local\Microsoft\Windows\INetCache\IE\ZJT68HWB\brown-dog-1457833357lcf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50" y="4902200"/>
            <a:ext cx="15557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C:\Users\HMS\AppData\Local\Microsoft\Windows\INetCache\IE\5KM4N2TV\cow-159893_64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187825"/>
            <a:ext cx="14605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C:\Users\HMS\AppData\Local\Microsoft\Windows\INetCache\IE\5KM4N2TV\cow-159893_64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5289550"/>
            <a:ext cx="14605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Pig Pink Animals - Free image on Pixab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63" y="1260475"/>
            <a:ext cx="8207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Free Pictures Of Cartoon Mice, Download Free Clip Art, Free Clip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1444625"/>
            <a:ext cx="106521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C:\Users\HMS\AppData\Local\Microsoft\Windows\INetCache\IE\DL68SH2N\bird-singing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088" y="1951038"/>
            <a:ext cx="117157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smtClean="0"/>
              <a:t>High or low on the farm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Make a high “squeal” sound like a piglet</a:t>
            </a:r>
          </a:p>
          <a:p>
            <a:pPr marL="0" indent="0">
              <a:buFont typeface="Arial" charset="0"/>
              <a:buNone/>
              <a:defRPr/>
            </a:pPr>
            <a:endParaRPr lang="en-GB" dirty="0" smtClean="0"/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Make a low “moo” sound like a cow</a:t>
            </a:r>
          </a:p>
          <a:p>
            <a:pPr marL="0" indent="0">
              <a:buFont typeface="Arial" charset="0"/>
              <a:buNone/>
              <a:defRPr/>
            </a:pPr>
            <a:endParaRPr lang="en-GB" dirty="0" smtClean="0"/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Try this pattern</a:t>
            </a:r>
          </a:p>
          <a:p>
            <a:pPr marL="0" indent="0">
              <a:buFont typeface="Arial" charset="0"/>
              <a:buNone/>
              <a:defRPr/>
            </a:pPr>
            <a:endParaRPr lang="en-GB" sz="20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Make up and draw you own high low animal pattern   </a:t>
            </a:r>
            <a:endParaRPr lang="en-GB" dirty="0"/>
          </a:p>
        </p:txBody>
      </p:sp>
      <p:pic>
        <p:nvPicPr>
          <p:cNvPr id="7" name="Picture 12" descr="Pig Pink Animals - Free image on Pixaba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08400" y="1341438"/>
            <a:ext cx="673100" cy="968375"/>
          </a:xfrm>
          <a:noFill/>
        </p:spPr>
      </p:pic>
      <p:pic>
        <p:nvPicPr>
          <p:cNvPr id="12" name="Picture 12" descr="Pig Pink Animals - Free image on Pixab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13" y="4175125"/>
            <a:ext cx="50323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Users\HMS\AppData\Local\Microsoft\Windows\INetCache\IE\5KM4N2TV\cow-159893_64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4078288"/>
            <a:ext cx="14605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 descr="C:\Users\HMS\AppData\Local\Microsoft\Windows\INetCache\IE\5KM4N2TV\cow-159893_64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2420938"/>
            <a:ext cx="1460500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4" descr="C:\Users\HMS\AppData\Local\Microsoft\Windows\INetCache\IE\5KM4N2TV\cow-159893_64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041775"/>
            <a:ext cx="14605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" descr="Pig Pink Animals - Free image on Pixab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550" y="4175125"/>
            <a:ext cx="504825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 descr="Pig Pink Animals - Free image on Pixab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38" y="4142061"/>
            <a:ext cx="503237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 descr="Pig Pink Animals - Free image on Pixab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4214813"/>
            <a:ext cx="50482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Play high, middle or low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7529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sz="2800" dirty="0" smtClean="0"/>
              <a:t>You can play high and low sounds on a  </a:t>
            </a:r>
            <a:r>
              <a:rPr lang="en-GB" altLang="en-US" sz="2800" dirty="0" err="1" smtClean="0"/>
              <a:t>glockenspeil</a:t>
            </a:r>
            <a:endParaRPr lang="en-GB" altLang="en-US" sz="2800" dirty="0" smtClean="0"/>
          </a:p>
          <a:p>
            <a:pPr marL="0" indent="0">
              <a:buFont typeface="Arial" charset="0"/>
              <a:buNone/>
            </a:pPr>
            <a:r>
              <a:rPr lang="en-GB" altLang="en-US" sz="2800" dirty="0" smtClean="0"/>
              <a:t>                             high end (shortest bar)</a:t>
            </a:r>
          </a:p>
          <a:p>
            <a:pPr marL="0" indent="0">
              <a:buFont typeface="Arial" charset="0"/>
              <a:buNone/>
            </a:pPr>
            <a:endParaRPr lang="en-GB" altLang="en-US" sz="2800" dirty="0" smtClean="0"/>
          </a:p>
          <a:p>
            <a:pPr marL="0" indent="0">
              <a:buFont typeface="Arial" charset="0"/>
              <a:buNone/>
            </a:pPr>
            <a:endParaRPr lang="en-GB" altLang="en-US" sz="2800" dirty="0" smtClean="0"/>
          </a:p>
          <a:p>
            <a:pPr marL="0" indent="0">
              <a:buFont typeface="Arial" charset="0"/>
              <a:buNone/>
            </a:pPr>
            <a:endParaRPr lang="en-GB" altLang="en-US" sz="2800" dirty="0" smtClean="0"/>
          </a:p>
          <a:p>
            <a:pPr marL="0" indent="0">
              <a:buFont typeface="Arial" charset="0"/>
              <a:buNone/>
            </a:pPr>
            <a:endParaRPr lang="en-GB" altLang="en-US" sz="2800" dirty="0" smtClean="0"/>
          </a:p>
          <a:p>
            <a:pPr marL="0" indent="0">
              <a:buFont typeface="Arial" charset="0"/>
              <a:buNone/>
            </a:pPr>
            <a:r>
              <a:rPr lang="en-GB" altLang="en-US" sz="2800" dirty="0" smtClean="0"/>
              <a:t>                                          </a:t>
            </a:r>
          </a:p>
          <a:p>
            <a:pPr marL="0" indent="0">
              <a:buFont typeface="Arial" charset="0"/>
              <a:buNone/>
            </a:pPr>
            <a:r>
              <a:rPr lang="en-GB" altLang="en-US" sz="2800" dirty="0" smtClean="0"/>
              <a:t>                             low end (longest bar), left hand side</a:t>
            </a:r>
          </a:p>
          <a:p>
            <a:pPr marL="0" indent="0">
              <a:buFont typeface="Arial" charset="0"/>
              <a:buNone/>
            </a:pPr>
            <a:r>
              <a:rPr lang="en-GB" altLang="en-US" sz="2400" dirty="0" smtClean="0"/>
              <a:t>Can you play a high low pattern on a real or virtual </a:t>
            </a:r>
            <a:r>
              <a:rPr lang="en-GB" altLang="en-US" sz="2400" dirty="0" err="1" smtClean="0"/>
              <a:t>glockenspeil</a:t>
            </a:r>
            <a:r>
              <a:rPr lang="en-GB" altLang="en-US" sz="2400" dirty="0" smtClean="0"/>
              <a:t> or xylophone? You could also try it on a keyboard (low notes on the left) – see next </a:t>
            </a:r>
            <a:r>
              <a:rPr lang="en-GB" altLang="en-US" sz="2400" dirty="0" smtClean="0"/>
              <a:t>two slide </a:t>
            </a:r>
            <a:r>
              <a:rPr lang="en-GB" altLang="en-US" sz="2400" dirty="0" smtClean="0"/>
              <a:t>for </a:t>
            </a:r>
            <a:r>
              <a:rPr lang="en-GB" altLang="en-US" sz="2400" dirty="0" smtClean="0"/>
              <a:t>instrument suggestions</a:t>
            </a:r>
            <a:endParaRPr lang="en-GB" altLang="en-US" sz="2400" dirty="0" smtClean="0"/>
          </a:p>
          <a:p>
            <a:pPr marL="0" indent="0">
              <a:buFont typeface="Arial" charset="0"/>
              <a:buNone/>
            </a:pPr>
            <a:endParaRPr lang="en-GB" altLang="en-US" sz="2800" dirty="0" smtClean="0"/>
          </a:p>
          <a:p>
            <a:pPr marL="0" indent="0">
              <a:buFont typeface="Arial" charset="0"/>
              <a:buNone/>
            </a:pPr>
            <a:endParaRPr lang="en-GB" altLang="en-US" sz="2800" dirty="0" smtClean="0"/>
          </a:p>
        </p:txBody>
      </p:sp>
      <p:pic>
        <p:nvPicPr>
          <p:cNvPr id="18434" name="Picture 2" descr="C:\Users\HMS\AppData\Local\Microsoft\Windows\INetCache\IE\5BD2DBGR\kids-xylophon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444" y="2583434"/>
            <a:ext cx="2563749" cy="17091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HMS\AppData\Local\Microsoft\Windows\INetCache\IE\5BD2DBGR\kids-xylophon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500" y="2443845"/>
            <a:ext cx="3240360" cy="216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6228184" y="1988840"/>
            <a:ext cx="187220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932040" y="4077072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344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Can you play a high low pattern?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011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201136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high</a:t>
                      </a:r>
                    </a:p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pPr algn="ctr"/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</a:txBody>
                  <a:tcPr marT="45699" marB="45699"/>
                </a:tc>
                <a:tc>
                  <a:txBody>
                    <a:bodyPr/>
                    <a:lstStyle/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low</a:t>
                      </a:r>
                      <a:endParaRPr lang="en-GB" sz="1800" dirty="0"/>
                    </a:p>
                  </a:txBody>
                  <a:tcPr marT="45699" marB="45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/>
                    </a:p>
                    <a:p>
                      <a:r>
                        <a:rPr lang="en-GB" sz="1800" dirty="0" smtClean="0"/>
                        <a:t>             low</a:t>
                      </a:r>
                      <a:endParaRPr lang="en-GB" sz="1800" dirty="0"/>
                    </a:p>
                  </a:txBody>
                  <a:tcPr marT="45699" marB="456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high</a:t>
                      </a:r>
                      <a:endParaRPr lang="en-GB" sz="1800" dirty="0"/>
                    </a:p>
                  </a:txBody>
                  <a:tcPr marT="45699" marB="45699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331913" y="1916113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559675" y="1916113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435600" y="306863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419475" y="306863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54037" y="4077072"/>
            <a:ext cx="8137525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400" dirty="0">
                <a:latin typeface="+mn-lt"/>
              </a:rPr>
              <a:t>Make up and record your own high low pattern – </a:t>
            </a:r>
            <a:r>
              <a:rPr lang="en-GB" sz="2400" dirty="0" smtClean="0">
                <a:latin typeface="+mn-lt"/>
              </a:rPr>
              <a:t>click to reveal a high low dots pattern  </a:t>
            </a:r>
            <a:endParaRPr lang="en-GB" sz="2400" dirty="0">
              <a:latin typeface="+mn-lt"/>
            </a:endParaRPr>
          </a:p>
          <a:p>
            <a:pPr>
              <a:defRPr/>
            </a:pPr>
            <a:endParaRPr lang="en-GB" sz="2400" dirty="0">
              <a:latin typeface="+mn-lt"/>
            </a:endParaRPr>
          </a:p>
          <a:p>
            <a:pPr>
              <a:defRPr/>
            </a:pPr>
            <a:endParaRPr lang="en-GB" sz="2400" dirty="0">
              <a:latin typeface="+mn-lt"/>
            </a:endParaRPr>
          </a:p>
          <a:p>
            <a:pPr>
              <a:defRPr/>
            </a:pPr>
            <a:endParaRPr lang="en-GB" sz="2400" dirty="0">
              <a:latin typeface="+mn-lt"/>
            </a:endParaRPr>
          </a:p>
          <a:p>
            <a:pPr>
              <a:defRPr/>
            </a:pPr>
            <a:endParaRPr lang="en-GB" sz="2400" dirty="0">
              <a:latin typeface="+mn-lt"/>
            </a:endParaRPr>
          </a:p>
          <a:p>
            <a:pPr>
              <a:defRPr/>
            </a:pPr>
            <a:endParaRPr lang="en-GB" sz="2400" dirty="0">
              <a:latin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960438" y="623728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4622800" y="623728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067175" y="4940300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533775" y="623728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843213" y="4940300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295525" y="494188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598613" y="623728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189038" y="6165850"/>
            <a:ext cx="4095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827213" y="5229225"/>
            <a:ext cx="468312" cy="936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524125" y="4940300"/>
            <a:ext cx="319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071813" y="5229225"/>
            <a:ext cx="461962" cy="936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762375" y="5300663"/>
            <a:ext cx="304800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295775" y="5300663"/>
            <a:ext cx="333375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64088" y="4681874"/>
            <a:ext cx="33338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charset="0"/>
              <a:buNone/>
            </a:pPr>
            <a:r>
              <a:rPr lang="en-GB" altLang="en-US" sz="2000" dirty="0">
                <a:latin typeface="+mn-lt"/>
              </a:rPr>
              <a:t>If you haven’t got a real instrument to play there are free apps on the iPad, iPhone or </a:t>
            </a:r>
            <a:r>
              <a:rPr lang="en-GB" altLang="en-US" sz="2000" dirty="0" smtClean="0">
                <a:latin typeface="+mn-lt"/>
              </a:rPr>
              <a:t>an Android </a:t>
            </a:r>
            <a:r>
              <a:rPr lang="en-GB" altLang="en-US" sz="2000" dirty="0">
                <a:latin typeface="+mn-lt"/>
              </a:rPr>
              <a:t>device that you could try e.g</a:t>
            </a:r>
            <a:r>
              <a:rPr lang="en-GB" altLang="en-US" sz="2000" dirty="0" smtClean="0">
                <a:latin typeface="+mn-lt"/>
              </a:rPr>
              <a:t>. xylophone</a:t>
            </a:r>
            <a:r>
              <a:rPr lang="en-GB" altLang="en-US" sz="2000" dirty="0">
                <a:latin typeface="+mn-lt"/>
              </a:rPr>
              <a:t>, marimba or </a:t>
            </a:r>
            <a:r>
              <a:rPr lang="en-GB" altLang="en-US" sz="2000" dirty="0" smtClean="0">
                <a:latin typeface="+mn-lt"/>
              </a:rPr>
              <a:t>keyboard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>
                <a:latin typeface="+mn-lt"/>
              </a:rPr>
              <a:t>ASK A GROWN UP FOR HELP </a:t>
            </a:r>
            <a:endParaRPr lang="en-GB" altLang="en-US" sz="2000" dirty="0">
              <a:latin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High, middle or low?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7544" y="1569373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sz="2400" dirty="0" smtClean="0"/>
              <a:t>Choose a note in the middle of your real or virtual instrument and play this high, middle and low </a:t>
            </a:r>
            <a:r>
              <a:rPr lang="en-GB" altLang="en-US" sz="2400" dirty="0" smtClean="0"/>
              <a:t>pattern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>
                <a:solidFill>
                  <a:schemeClr val="bg1">
                    <a:lumMod val="50000"/>
                  </a:schemeClr>
                </a:solidFill>
              </a:rPr>
              <a:t>If you haven’t got an instrument to play ask a grown up to help 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>
                <a:solidFill>
                  <a:schemeClr val="bg1">
                    <a:lumMod val="50000"/>
                  </a:schemeClr>
                </a:solidFill>
              </a:rPr>
              <a:t>you find 3 clean and empty glasses, jars or bottles and fill them 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>
                <a:solidFill>
                  <a:schemeClr val="bg1">
                    <a:lumMod val="50000"/>
                  </a:schemeClr>
                </a:solidFill>
              </a:rPr>
              <a:t>with different amounts of water. Tap them gently with a metal 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>
                <a:solidFill>
                  <a:schemeClr val="bg1">
                    <a:lumMod val="50000"/>
                  </a:schemeClr>
                </a:solidFill>
              </a:rPr>
              <a:t>spoon and decide which one is high, which is low and which 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>
                <a:solidFill>
                  <a:schemeClr val="bg1">
                    <a:lumMod val="50000"/>
                  </a:schemeClr>
                </a:solidFill>
              </a:rPr>
              <a:t>one is in the middle!</a:t>
            </a:r>
            <a:endParaRPr lang="en-GB" alt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</a:pPr>
            <a:r>
              <a:rPr lang="en-GB" altLang="en-US" sz="2400" dirty="0" smtClean="0"/>
              <a:t>Now you can make </a:t>
            </a:r>
            <a:r>
              <a:rPr lang="en-GB" altLang="en-US" sz="2400" dirty="0" smtClean="0"/>
              <a:t>up, write and </a:t>
            </a:r>
            <a:r>
              <a:rPr lang="en-GB" altLang="en-US" sz="2400" dirty="0" smtClean="0"/>
              <a:t>perform </a:t>
            </a:r>
            <a:r>
              <a:rPr lang="en-GB" altLang="en-US" sz="2400" dirty="0" smtClean="0"/>
              <a:t>your own pattern?</a:t>
            </a:r>
          </a:p>
          <a:p>
            <a:pPr marL="0" indent="0">
              <a:buFont typeface="Arial" charset="0"/>
              <a:buNone/>
            </a:pPr>
            <a:r>
              <a:rPr lang="en-GB" altLang="en-US" sz="2400" dirty="0" smtClean="0"/>
              <a:t>Ask </a:t>
            </a:r>
            <a:r>
              <a:rPr lang="en-GB" altLang="en-US" sz="2400" dirty="0" smtClean="0"/>
              <a:t>a grown up if they can play </a:t>
            </a:r>
            <a:r>
              <a:rPr lang="en-GB" altLang="en-US" sz="2400" dirty="0" smtClean="0"/>
              <a:t>the pattern using </a:t>
            </a:r>
            <a:r>
              <a:rPr lang="en-GB" altLang="en-US" sz="2400" dirty="0" smtClean="0"/>
              <a:t>your music</a:t>
            </a:r>
          </a:p>
          <a:p>
            <a:pPr marL="0" indent="0">
              <a:buFont typeface="Arial" charset="0"/>
              <a:buNone/>
            </a:pPr>
            <a:endParaRPr lang="en-GB" altLang="en-US" sz="18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361089"/>
              </p:ext>
            </p:extLst>
          </p:nvPr>
        </p:nvGraphicFramePr>
        <p:xfrm>
          <a:off x="1116013" y="1397000"/>
          <a:ext cx="6769104" cy="13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138"/>
                <a:gridCol w="846138"/>
                <a:gridCol w="846138"/>
                <a:gridCol w="846138"/>
                <a:gridCol w="846138"/>
                <a:gridCol w="846138"/>
                <a:gridCol w="846138"/>
                <a:gridCol w="846138"/>
              </a:tblGrid>
              <a:tr h="1311920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1445" marR="91445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308850" y="1484313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443663" y="1953897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666740" y="242088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4731386" y="1969454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3924300" y="1979613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3132138" y="1995171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2268538" y="1484313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1455738" y="242088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86"/>
          <a:stretch/>
        </p:blipFill>
        <p:spPr bwMode="auto">
          <a:xfrm>
            <a:off x="7120905" y="3284984"/>
            <a:ext cx="604490" cy="1397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64"/>
          <a:stretch/>
        </p:blipFill>
        <p:spPr bwMode="auto">
          <a:xfrm>
            <a:off x="8388424" y="4179256"/>
            <a:ext cx="647482" cy="1397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2" r="39085"/>
          <a:stretch/>
        </p:blipFill>
        <p:spPr bwMode="auto">
          <a:xfrm>
            <a:off x="7781691" y="3679888"/>
            <a:ext cx="538481" cy="1397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C:\Users\HMS\AppData\Local\Microsoft\Windows\INetCache\IE\DL68SH2N\spoon-79489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23671">
            <a:off x="6868703" y="4526350"/>
            <a:ext cx="571128" cy="114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399124"/>
            <a:ext cx="916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+mn-lt"/>
              </a:rPr>
              <a:t>h</a:t>
            </a:r>
            <a:r>
              <a:rPr lang="en-GB" sz="1600" dirty="0" smtClean="0">
                <a:latin typeface="+mn-lt"/>
              </a:rPr>
              <a:t>igh</a:t>
            </a:r>
          </a:p>
          <a:p>
            <a:endParaRPr lang="en-GB" sz="1600" dirty="0" smtClean="0">
              <a:latin typeface="+mn-lt"/>
            </a:endParaRPr>
          </a:p>
          <a:p>
            <a:r>
              <a:rPr lang="en-GB" sz="1600" dirty="0" smtClean="0">
                <a:latin typeface="+mn-lt"/>
              </a:rPr>
              <a:t>middle</a:t>
            </a:r>
          </a:p>
          <a:p>
            <a:endParaRPr lang="en-GB" sz="1600" dirty="0" smtClean="0">
              <a:latin typeface="+mn-lt"/>
            </a:endParaRPr>
          </a:p>
          <a:p>
            <a:r>
              <a:rPr lang="en-GB" sz="1600" dirty="0" smtClean="0">
                <a:latin typeface="+mn-lt"/>
              </a:rPr>
              <a:t>low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1483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Diamond Sandwich</a:t>
            </a:r>
            <a:br>
              <a:rPr lang="en-GB" dirty="0" smtClean="0"/>
            </a:b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(a bit about structure- how the music is put together)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sz="2400" dirty="0" smtClean="0"/>
              <a:t>Sing the song            Twinkle, Twinkle, </a:t>
            </a:r>
            <a:r>
              <a:rPr lang="en-GB" sz="2400" dirty="0"/>
              <a:t>l</a:t>
            </a:r>
            <a:r>
              <a:rPr lang="en-GB" sz="2400" dirty="0" smtClean="0"/>
              <a:t>ittle </a:t>
            </a:r>
            <a:r>
              <a:rPr lang="en-GB" sz="28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sz="28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2400" dirty="0" smtClean="0"/>
              <a:t>How I wonder what you are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2400" dirty="0" smtClean="0"/>
              <a:t>Up above the world so high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2400" dirty="0" smtClean="0"/>
              <a:t>Like a </a:t>
            </a:r>
            <a:r>
              <a:rPr lang="en-GB" sz="280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diamond</a:t>
            </a:r>
            <a:r>
              <a:rPr lang="en-GB" sz="2400" dirty="0" smtClean="0"/>
              <a:t> in the sky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2400" dirty="0" smtClean="0"/>
              <a:t>Twinkle, twinkle little </a:t>
            </a:r>
            <a:r>
              <a:rPr lang="en-GB" sz="28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2400" dirty="0" smtClean="0"/>
              <a:t>How I wonder what you are</a:t>
            </a:r>
          </a:p>
          <a:p>
            <a:pPr marL="0" indent="0">
              <a:buFont typeface="Arial" charset="0"/>
              <a:buNone/>
              <a:defRPr/>
            </a:pPr>
            <a:r>
              <a:rPr lang="en-GB" sz="2400" dirty="0" smtClean="0"/>
              <a:t>Choose a sound for the star and another sound for the diamond</a:t>
            </a:r>
          </a:p>
          <a:p>
            <a:pPr marL="0" indent="0">
              <a:buFont typeface="Arial" charset="0"/>
              <a:buNone/>
              <a:defRPr/>
            </a:pPr>
            <a:r>
              <a:rPr lang="en-GB" sz="2400" dirty="0" smtClean="0"/>
              <a:t>Play star music / diamond music / star music </a:t>
            </a:r>
          </a:p>
          <a:p>
            <a:pPr marL="0" indent="0">
              <a:buFont typeface="Arial" charset="0"/>
              <a:buNone/>
              <a:defRPr/>
            </a:pPr>
            <a:r>
              <a:rPr lang="en-GB" sz="2400" dirty="0"/>
              <a:t> </a:t>
            </a:r>
            <a:r>
              <a:rPr lang="en-GB" sz="2400" dirty="0" smtClean="0"/>
              <a:t>        to make a “diamond” sandwich</a:t>
            </a:r>
          </a:p>
          <a:p>
            <a:pPr marL="0" indent="0">
              <a:buFont typeface="Arial" charset="0"/>
              <a:buNone/>
              <a:defRPr/>
            </a:pPr>
            <a:endParaRPr lang="en-GB" sz="2400" dirty="0" smtClean="0"/>
          </a:p>
          <a:p>
            <a:pPr marL="0" indent="0">
              <a:buFont typeface="Arial" charset="0"/>
              <a:buNone/>
              <a:defRPr/>
            </a:pPr>
            <a:r>
              <a:rPr lang="en-GB" sz="2400" dirty="0" smtClean="0"/>
              <a:t>Make up a new pattern </a:t>
            </a:r>
            <a:endParaRPr lang="en-GB" sz="2400" dirty="0"/>
          </a:p>
          <a:p>
            <a:pPr marL="0" indent="0" algn="ctr">
              <a:buFont typeface="Arial" charset="0"/>
              <a:buNone/>
              <a:defRPr/>
            </a:pPr>
            <a:endParaRPr lang="en-GB" sz="2400" dirty="0"/>
          </a:p>
        </p:txBody>
      </p:sp>
      <p:pic>
        <p:nvPicPr>
          <p:cNvPr id="20484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809750"/>
            <a:ext cx="560387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500438"/>
            <a:ext cx="5603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3" descr="C:\Users\HMS\AppData\Local\Microsoft\Windows\INetCache\IE\5KM4N2TV\diamond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588" y="4919663"/>
            <a:ext cx="582612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333375"/>
            <a:ext cx="5603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33375"/>
            <a:ext cx="56038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3" descr="C:\Users\HMS\AppData\Local\Microsoft\Windows\INetCache\IE\5KM4N2TV\diamond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57188"/>
            <a:ext cx="5842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3" descr="C:\Users\HMS\AppData\Local\Microsoft\Windows\INetCache\IE\5KM4N2TV\diamond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8" y="320675"/>
            <a:ext cx="582612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1000"/>
            <a:ext cx="560388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357188"/>
            <a:ext cx="55880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63" y="5978525"/>
            <a:ext cx="560387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4894263"/>
            <a:ext cx="560388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294" y="5966776"/>
            <a:ext cx="560387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63" y="5967413"/>
            <a:ext cx="560387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967413"/>
            <a:ext cx="5603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Picture 3" descr="C:\Users\HMS\AppData\Local\Microsoft\Windows\INetCache\IE\5KM4N2TV\diamond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935" y="6026150"/>
            <a:ext cx="5842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9" name="Picture 3" descr="C:\Users\HMS\AppData\Local\Microsoft\Windows\INetCache\IE\5KM4N2TV\diamond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044654"/>
            <a:ext cx="5842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3" descr="C:\Users\HMS\AppData\Local\Microsoft\Windows\INetCache\IE\5KM4N2TV\diamond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6026150"/>
            <a:ext cx="5842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1" name="Picture 2" descr="C:\Users\HMS\AppData\Local\Microsoft\Windows\INetCache\IE\5KM4N2TV\star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4919663"/>
            <a:ext cx="5603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2" name="Picture 3" descr="C:\Users\HMS\AppData\Local\Microsoft\Windows\INetCache\IE\5KM4N2TV\diamond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2636838"/>
            <a:ext cx="5842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24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Whatever the Weather</a:t>
            </a:r>
            <a:br>
              <a:rPr lang="en-US" altLang="en-US" dirty="0" smtClean="0"/>
            </a:br>
            <a:r>
              <a:rPr lang="en-US" altLang="en-US" sz="2800" dirty="0" smtClean="0">
                <a:solidFill>
                  <a:schemeClr val="bg1">
                    <a:lumMod val="50000"/>
                  </a:schemeClr>
                </a:solidFill>
              </a:rPr>
              <a:t>(a bit about timbre – different sounds)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Use your voice, body sounds and instruments to play this weather music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charset="0"/>
              <a:buNone/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Make up your own weather music, draw the pictures to remind you of the order, you could add some lightning! Play it to an audience</a:t>
            </a:r>
            <a:endParaRPr lang="en-GB" dirty="0"/>
          </a:p>
        </p:txBody>
      </p:sp>
      <p:pic>
        <p:nvPicPr>
          <p:cNvPr id="19460" name="Picture 4" descr="D:\My Documents\Documents\HMS\clipart\clo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196850"/>
            <a:ext cx="1655762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3" descr="D:\My Documents\Documents\HMS\clipart\rain drop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333375"/>
            <a:ext cx="7620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Google Shape;136;p2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2852738"/>
            <a:ext cx="1893888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Google Shape;137;p20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96"/>
          <a:stretch>
            <a:fillRect/>
          </a:stretch>
        </p:blipFill>
        <p:spPr bwMode="auto">
          <a:xfrm>
            <a:off x="2339975" y="2963863"/>
            <a:ext cx="13843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Google Shape;137;p20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963863"/>
            <a:ext cx="1385888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Google Shape;136;p2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963863"/>
            <a:ext cx="1893887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Google Shape;134;p20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2963863"/>
            <a:ext cx="11303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sz="4000" smtClean="0"/>
              <a:t>Read, Write and Remember Music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385888" y="3898900"/>
            <a:ext cx="6400800" cy="1752600"/>
          </a:xfrm>
        </p:spPr>
        <p:txBody>
          <a:bodyPr/>
          <a:lstStyle/>
          <a:p>
            <a:r>
              <a:rPr lang="en-GB" altLang="en-US" sz="3600" smtClean="0">
                <a:solidFill>
                  <a:schemeClr val="tx1"/>
                </a:solidFill>
              </a:rPr>
              <a:t>Toys, pictures, signs and symbols</a:t>
            </a:r>
          </a:p>
        </p:txBody>
      </p:sp>
      <p:pic>
        <p:nvPicPr>
          <p:cNvPr id="3076" name="Picture 3" descr="Lion Soft Toy Stuffed Animal Teddy - Free photo on Pixab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62" y="4865688"/>
            <a:ext cx="2232025" cy="121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4" descr="Royalty-free the symbol of the new year 2020 photos free download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2" t="140" r="14957" b="-140"/>
          <a:stretch>
            <a:fillRect/>
          </a:stretch>
        </p:blipFill>
        <p:spPr bwMode="auto">
          <a:xfrm>
            <a:off x="209550" y="3500438"/>
            <a:ext cx="1136650" cy="1100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Content Placeholder 4" descr="Close-up Portrait of Lion · Free Stock Photo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5255543"/>
            <a:ext cx="1971675" cy="1293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6" descr="Mouse image - Free stock photo - Public Domain photo - CC0 Imag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831046"/>
            <a:ext cx="1296988" cy="768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7" descr="Decorative lion | Free 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4500563"/>
            <a:ext cx="841375" cy="73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8" descr="Mouse Black Mice - Free vector graphic on Pixaba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769" y="5851525"/>
            <a:ext cx="534987" cy="523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9" descr="Fireworks vector illustration | Free 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87008"/>
            <a:ext cx="2873375" cy="1998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83" name="Object 10"/>
          <p:cNvGraphicFramePr>
            <a:graphicFrameLocks noChangeAspect="1"/>
          </p:cNvGraphicFramePr>
          <p:nvPr/>
        </p:nvGraphicFramePr>
        <p:xfrm>
          <a:off x="5435600" y="4508500"/>
          <a:ext cx="3076575" cy="208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Document" r:id="rId10" imgW="8934744" imgH="6043078" progId="Word.Document.12">
                  <p:embed/>
                </p:oleObj>
              </mc:Choice>
              <mc:Fallback>
                <p:oleObj name="Document" r:id="rId10" imgW="8934744" imgH="6043078" progId="Word.Document.12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4508500"/>
                        <a:ext cx="3076575" cy="20812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4" name="Picture 11" descr="Sparkler Free Stock Photo - Public Domain Picture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6250"/>
            <a:ext cx="742950" cy="1547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2" descr="File:Rotating Catherine wheel.jpg - Wikimedia Common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0" t="4407" r="11797" b="-4407"/>
          <a:stretch>
            <a:fillRect/>
          </a:stretch>
        </p:blipFill>
        <p:spPr bwMode="auto">
          <a:xfrm>
            <a:off x="1658938" y="565150"/>
            <a:ext cx="1636712" cy="1370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 descr="Macro Focus Photo of a Bubble · Free Stock Phot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101975"/>
            <a:ext cx="1216025" cy="796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5-Point Star 15"/>
          <p:cNvSpPr/>
          <p:nvPr/>
        </p:nvSpPr>
        <p:spPr>
          <a:xfrm>
            <a:off x="7675563" y="58578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088" name="Picture 16" descr="Hand Drawn Spiral Free Stock Photo - Public Domain Pictures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00" y="739775"/>
            <a:ext cx="1006475" cy="1004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 descr="Paw Prints Free Stock Photo - Public Domain Pictures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151188"/>
            <a:ext cx="2160588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0000"/>
                    </a14:imgEffect>
                  </a14:imgLayer>
                </a14:imgProps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 descr="Fireworks,display,fireworks,free pictures, free photos - free ..."/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</a:rPr>
              <a:t>Fireworks</a:t>
            </a:r>
            <a:br>
              <a:rPr lang="en-US" altLang="en-US" smtClean="0">
                <a:solidFill>
                  <a:srgbClr val="FFFF00"/>
                </a:solidFill>
              </a:rPr>
            </a:br>
            <a:r>
              <a:rPr lang="en-US" altLang="en-US" sz="2800" smtClean="0">
                <a:solidFill>
                  <a:srgbClr val="FFFF00"/>
                </a:solidFill>
              </a:rPr>
              <a:t>(a bit more  about timbre</a:t>
            </a:r>
            <a:br>
              <a:rPr lang="en-US" altLang="en-US" sz="2800" smtClean="0">
                <a:solidFill>
                  <a:srgbClr val="FFFF00"/>
                </a:solidFill>
              </a:rPr>
            </a:br>
            <a:r>
              <a:rPr lang="en-US" altLang="en-US" sz="2800" smtClean="0">
                <a:solidFill>
                  <a:srgbClr val="FFFF00"/>
                </a:solidFill>
              </a:rPr>
              <a:t> - different sounds)</a:t>
            </a:r>
          </a:p>
        </p:txBody>
      </p:sp>
      <p:pic>
        <p:nvPicPr>
          <p:cNvPr id="21507" name="Content Placeholder 3" descr="Fireworks,display,fireworks,free pictures, free photos - free ..."/>
          <p:cNvPicPr>
            <a:picLocks noGrp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8225" y="203201"/>
            <a:ext cx="2411314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Sparkler Free Stock Photo - Public Domain Pictures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8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2" y="2340942"/>
            <a:ext cx="1527175" cy="2564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File:Rotating Catherine wheel.jpg - Wikimedia Common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08920"/>
            <a:ext cx="2278268" cy="16694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7" descr="File:Diwali fireworks 2.jpg - Wikipedi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173" y="1765300"/>
            <a:ext cx="1908175" cy="2627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8" descr="Fireworks vector illustration | Free SV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2875"/>
            <a:ext cx="2463800" cy="1622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4563" y="5238750"/>
            <a:ext cx="7613650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FFFF00"/>
                </a:solidFill>
                <a:latin typeface="+mn-lt"/>
              </a:rPr>
              <a:t>Can you make the sound of each firework with your voice?</a:t>
            </a:r>
          </a:p>
          <a:p>
            <a:pPr>
              <a:defRPr/>
            </a:pPr>
            <a:endParaRPr lang="en-GB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GB" sz="2400" dirty="0">
                <a:solidFill>
                  <a:srgbClr val="FFFF00"/>
                </a:solidFill>
                <a:latin typeface="+mn-lt"/>
              </a:rPr>
              <a:t>Can you draw a symbol to represent the sound you made</a:t>
            </a:r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?</a:t>
            </a:r>
          </a:p>
          <a:p>
            <a:pPr>
              <a:defRPr/>
            </a:pPr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(see the next slide for help)</a:t>
            </a:r>
            <a:endParaRPr lang="en-GB" sz="2400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Sound symbols</a:t>
            </a:r>
            <a:br>
              <a:rPr lang="en-GB" altLang="en-US" smtClean="0"/>
            </a:br>
            <a:r>
              <a:rPr lang="en-GB" altLang="en-US" sz="3200" smtClean="0"/>
              <a:t>here are two ideas to get you started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39750" y="1741488"/>
            <a:ext cx="8229600" cy="45259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dirty="0" err="1" smtClean="0"/>
              <a:t>catherine</a:t>
            </a:r>
            <a:r>
              <a:rPr lang="en-GB" altLang="en-US" dirty="0" smtClean="0"/>
              <a:t> wheel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       falling stars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sz="2800" dirty="0" smtClean="0"/>
              <a:t>Can you draw a pattern of firework symbols? Perform it using your voice, then try on  instruments – you might need someone to help you (tell them what to do)    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</p:txBody>
      </p:sp>
      <p:pic>
        <p:nvPicPr>
          <p:cNvPr id="22532" name="Picture 3" descr="File:Rotating Catherine wheel.jpg - Wikimedia Comm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412875"/>
            <a:ext cx="2185988" cy="1601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6" descr="Hand Drawn Spiral Free Stock Photo - Public Domain Pictu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663" y="1711325"/>
            <a:ext cx="1006475" cy="1004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Content Placeholder 3" descr="Fireworks,display,fireworks,free pictures, free photos - free ...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235" y="3175055"/>
            <a:ext cx="3060700" cy="2017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rc 10"/>
          <p:cNvSpPr/>
          <p:nvPr/>
        </p:nvSpPr>
        <p:spPr>
          <a:xfrm>
            <a:off x="6897688" y="3716338"/>
            <a:ext cx="1368425" cy="108108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Arc 11"/>
          <p:cNvSpPr/>
          <p:nvPr/>
        </p:nvSpPr>
        <p:spPr>
          <a:xfrm>
            <a:off x="6623263" y="3554413"/>
            <a:ext cx="1008062" cy="863600"/>
          </a:xfrm>
          <a:prstGeom prst="arc">
            <a:avLst>
              <a:gd name="adj1" fmla="val 16200000"/>
              <a:gd name="adj2" fmla="val 90150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Arc 12"/>
          <p:cNvSpPr/>
          <p:nvPr/>
        </p:nvSpPr>
        <p:spPr>
          <a:xfrm>
            <a:off x="7473950" y="4418013"/>
            <a:ext cx="792163" cy="792162"/>
          </a:xfrm>
          <a:prstGeom prst="arc">
            <a:avLst>
              <a:gd name="adj1" fmla="val 15687911"/>
              <a:gd name="adj2" fmla="val 82279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Arc 13"/>
          <p:cNvSpPr/>
          <p:nvPr/>
        </p:nvSpPr>
        <p:spPr>
          <a:xfrm>
            <a:off x="6300788" y="4221163"/>
            <a:ext cx="1371600" cy="1008062"/>
          </a:xfrm>
          <a:prstGeom prst="arc">
            <a:avLst>
              <a:gd name="adj1" fmla="val 16200000"/>
              <a:gd name="adj2" fmla="val 6584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11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Through thick and thin</a:t>
            </a:r>
            <a:br>
              <a:rPr lang="en-GB" dirty="0" smtClean="0"/>
            </a:b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(a bit about texture – layers of sound)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87325" y="1666875"/>
            <a:ext cx="8229600" cy="4597400"/>
          </a:xfrm>
        </p:spPr>
        <p:txBody>
          <a:bodyPr/>
          <a:lstStyle/>
          <a:p>
            <a:r>
              <a:rPr lang="en-GB" altLang="en-US" sz="2400" dirty="0" smtClean="0"/>
              <a:t>You will need someone to play with you as this is all about layers of sound happening at the same time</a:t>
            </a:r>
          </a:p>
          <a:p>
            <a:r>
              <a:rPr lang="en-GB" altLang="en-US" sz="2400" dirty="0" smtClean="0"/>
              <a:t>Ask someone to play the footsteps music as Rosie the Hen goes for a walk - layer 1). Choose their instrument – they need to play all the way through</a:t>
            </a:r>
          </a:p>
          <a:p>
            <a:r>
              <a:rPr lang="en-GB" altLang="en-US" sz="2400" dirty="0" smtClean="0"/>
              <a:t>Your job is to make the sounds as the fox (layer 2) has lots of mishaps, Rosie, doesn’t seem to notice and just keeps on walking</a:t>
            </a:r>
          </a:p>
        </p:txBody>
      </p:sp>
      <p:pic>
        <p:nvPicPr>
          <p:cNvPr id="4" name="Google Shape;58;p1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49300" y="5884863"/>
            <a:ext cx="865188" cy="57943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23557" name="Google Shape;198;p2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334125"/>
            <a:ext cx="3238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Google Shape;188;p26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38" y="4797425"/>
            <a:ext cx="1255712" cy="86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Google Shape;186;p26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50" y="4797425"/>
            <a:ext cx="1293813" cy="979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Google Shape;114;p18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4822825"/>
            <a:ext cx="1185862" cy="9286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1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6256338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Google Shape;198;p2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5965825"/>
            <a:ext cx="3238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88" y="6253163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253163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024563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Google Shape;198;p2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21388"/>
            <a:ext cx="3238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488" y="5967413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6253163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9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5986463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0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6291263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Google Shape;198;p2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663" y="6003925"/>
            <a:ext cx="3238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Google Shape;198;p2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3" y="6324600"/>
            <a:ext cx="3238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3" name="Google Shape;198;p2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75" y="6364288"/>
            <a:ext cx="3238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4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5" y="6083300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5" name="Google Shape;198;p2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25" y="6364288"/>
            <a:ext cx="3238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6" name="Google Shape;198;p27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775" y="6070600"/>
            <a:ext cx="323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Storm at Sea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 smtClean="0"/>
              <a:t>(</a:t>
            </a:r>
            <a:r>
              <a:rPr lang="en-GB" sz="2800" dirty="0" smtClean="0"/>
              <a:t>a bit more about texture / layers of sound)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(you need 3 or more players, all playing together, from left to right)</a:t>
            </a:r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85925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dirty="0" smtClean="0"/>
              <a:t>Layer 4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/>
              <a:t>(thunder 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/>
              <a:t>and lightning)</a:t>
            </a:r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Layer 3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/>
              <a:t>(rain)</a:t>
            </a:r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Layer 2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/>
              <a:t>(wind) </a:t>
            </a:r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Layer 1</a:t>
            </a:r>
          </a:p>
          <a:p>
            <a:pPr marL="0" indent="0">
              <a:buFont typeface="Arial" charset="0"/>
              <a:buNone/>
            </a:pPr>
            <a:r>
              <a:rPr lang="en-GB" altLang="en-US" sz="2000" dirty="0" smtClean="0"/>
              <a:t>(waves)</a:t>
            </a:r>
          </a:p>
        </p:txBody>
      </p:sp>
      <p:pic>
        <p:nvPicPr>
          <p:cNvPr id="14340" name="Google Shape;136;p20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933825"/>
            <a:ext cx="1389063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Google Shape;136;p20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933825"/>
            <a:ext cx="1389063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Google Shape;136;p20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949700"/>
            <a:ext cx="1389062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Google Shape;136;p20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3932238"/>
            <a:ext cx="1389062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Google Shape;136;p20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932238"/>
            <a:ext cx="1389062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4" descr="C:\Users\HMS\AppData\Local\Microsoft\Windows\INetCache\IE\DL68SH2N\sea-715853_64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4941888"/>
            <a:ext cx="65532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3" descr="D:\My Documents\Documents\HMS\clipart\rain drop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0" y="2997200"/>
            <a:ext cx="6524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3" descr="D:\My Documents\Documents\HMS\clipart\rain drop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997200"/>
            <a:ext cx="6524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3" descr="D:\My Documents\Documents\HMS\clipart\rain drop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63" y="2997200"/>
            <a:ext cx="65087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Google Shape;58;p13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5" y="1773238"/>
            <a:ext cx="1173163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3" descr="D:\My Documents\Documents\HMS\clipart\rain drop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238" y="3028950"/>
            <a:ext cx="652462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1952625" y="6381328"/>
            <a:ext cx="6658940" cy="2046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78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Man on the Moon Music</a:t>
            </a:r>
            <a:br>
              <a:rPr lang="en-GB" altLang="en-US" smtClean="0"/>
            </a:br>
            <a:r>
              <a:rPr lang="en-GB" altLang="en-US" sz="2800" smtClean="0"/>
              <a:t>can you play this outer space music?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en-US" dirty="0" smtClean="0"/>
          </a:p>
          <a:p>
            <a:pPr marL="0" indent="0" algn="ctr">
              <a:buNone/>
            </a:pPr>
            <a:endParaRPr lang="en-US" altLang="en-US" dirty="0"/>
          </a:p>
          <a:p>
            <a:pPr marL="0" indent="0" algn="ctr">
              <a:buNone/>
            </a:pPr>
            <a:endParaRPr lang="en-US" altLang="en-US" dirty="0" smtClean="0"/>
          </a:p>
          <a:p>
            <a:pPr marL="0" indent="0" algn="ctr">
              <a:buNone/>
            </a:pPr>
            <a:endParaRPr lang="en-US" altLang="en-US" dirty="0"/>
          </a:p>
          <a:p>
            <a:pPr marL="0" indent="0" algn="ctr">
              <a:buNone/>
            </a:pPr>
            <a:endParaRPr lang="en-US" altLang="en-US" dirty="0" smtClean="0"/>
          </a:p>
          <a:p>
            <a:pPr marL="0" indent="0" algn="ctr">
              <a:buNone/>
            </a:pPr>
            <a:endParaRPr lang="en-US" altLang="en-US" dirty="0"/>
          </a:p>
          <a:p>
            <a:pPr marL="0" indent="0" algn="ctr">
              <a:buNone/>
            </a:pPr>
            <a:endParaRPr lang="en-US" altLang="en-US" dirty="0" smtClean="0"/>
          </a:p>
          <a:p>
            <a:pPr marL="0" indent="0" algn="ctr">
              <a:buNone/>
            </a:pPr>
            <a:r>
              <a:rPr lang="en-US" altLang="en-US" sz="2400" dirty="0" smtClean="0"/>
              <a:t>You </a:t>
            </a:r>
            <a:r>
              <a:rPr lang="en-US" altLang="en-US" sz="2400" dirty="0"/>
              <a:t>need 4 players one for each line / instrument </a:t>
            </a:r>
          </a:p>
          <a:p>
            <a:pPr marL="0" indent="0" algn="ctr">
              <a:buNone/>
            </a:pPr>
            <a:r>
              <a:rPr lang="en-US" altLang="en-US" sz="2400" dirty="0"/>
              <a:t>Play together from left to right </a:t>
            </a:r>
          </a:p>
          <a:p>
            <a:endParaRPr lang="en-US" altLang="en-US" dirty="0" smtClean="0"/>
          </a:p>
        </p:txBody>
      </p:sp>
      <p:graphicFrame>
        <p:nvGraphicFramePr>
          <p:cNvPr id="2560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78879"/>
              </p:ext>
            </p:extLst>
          </p:nvPr>
        </p:nvGraphicFramePr>
        <p:xfrm>
          <a:off x="683568" y="1412776"/>
          <a:ext cx="7554912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0" name="Document" r:id="rId4" imgW="8934744" imgH="6043078" progId="Word.Document.12">
                  <p:embed/>
                </p:oleObj>
              </mc:Choice>
              <mc:Fallback>
                <p:oleObj name="Document" r:id="rId4" imgW="8934744" imgH="6043078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12776"/>
                        <a:ext cx="7554912" cy="43924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Arrow 4"/>
          <p:cNvSpPr/>
          <p:nvPr/>
        </p:nvSpPr>
        <p:spPr>
          <a:xfrm>
            <a:off x="1403648" y="6615339"/>
            <a:ext cx="6768752" cy="1260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>
                <a:lumMod val="99000"/>
                <a:lumOff val="1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Congratulations!</a:t>
            </a:r>
            <a:br>
              <a:rPr lang="en-GB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GB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 can………….</a:t>
            </a:r>
            <a:endParaRPr lang="en-GB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b="1" dirty="0" smtClean="0">
                <a:latin typeface="+mj-lt"/>
              </a:rPr>
              <a:t>read</a:t>
            </a:r>
          </a:p>
          <a:p>
            <a:pPr marL="0" indent="0" algn="ctr">
              <a:buNone/>
            </a:pPr>
            <a:r>
              <a:rPr lang="en-GB" sz="3600" b="1" dirty="0" smtClean="0">
                <a:latin typeface="+mj-lt"/>
              </a:rPr>
              <a:t>and play </a:t>
            </a:r>
          </a:p>
          <a:p>
            <a:pPr marL="0" indent="0" algn="ctr">
              <a:buNone/>
            </a:pPr>
            <a:r>
              <a:rPr lang="en-GB" sz="3600" b="1" dirty="0" smtClean="0">
                <a:latin typeface="+mj-lt"/>
              </a:rPr>
              <a:t>write </a:t>
            </a:r>
          </a:p>
          <a:p>
            <a:pPr marL="0" indent="0" algn="ctr">
              <a:buNone/>
            </a:pPr>
            <a:r>
              <a:rPr lang="en-GB" sz="3600" b="1" dirty="0">
                <a:latin typeface="+mj-lt"/>
              </a:rPr>
              <a:t>a</a:t>
            </a:r>
            <a:r>
              <a:rPr lang="en-GB" sz="3600" b="1" dirty="0" smtClean="0">
                <a:latin typeface="+mj-lt"/>
              </a:rPr>
              <a:t>nd play  </a:t>
            </a:r>
          </a:p>
          <a:p>
            <a:pPr marL="0" indent="0" algn="ctr">
              <a:buNone/>
            </a:pPr>
            <a:r>
              <a:rPr lang="en-GB" sz="3600" b="1" dirty="0">
                <a:latin typeface="+mj-lt"/>
              </a:rPr>
              <a:t>r</a:t>
            </a:r>
            <a:r>
              <a:rPr lang="en-GB" sz="3600" b="1" dirty="0" smtClean="0">
                <a:latin typeface="+mj-lt"/>
              </a:rPr>
              <a:t>emember</a:t>
            </a:r>
          </a:p>
          <a:p>
            <a:pPr marL="0" indent="0" algn="ctr">
              <a:buNone/>
            </a:pPr>
            <a:r>
              <a:rPr lang="en-GB" sz="3600" b="1" dirty="0">
                <a:latin typeface="+mj-lt"/>
              </a:rPr>
              <a:t>a</a:t>
            </a:r>
            <a:r>
              <a:rPr lang="en-GB" sz="3600" b="1" dirty="0" smtClean="0">
                <a:latin typeface="+mj-lt"/>
              </a:rPr>
              <a:t>nd play  </a:t>
            </a:r>
          </a:p>
          <a:p>
            <a:pPr marL="0" indent="0" algn="ctr">
              <a:buNone/>
            </a:pPr>
            <a:r>
              <a:rPr lang="en-GB" sz="3600" b="1" dirty="0" smtClean="0">
                <a:latin typeface="+mj-lt"/>
              </a:rPr>
              <a:t>You </a:t>
            </a:r>
            <a:r>
              <a:rPr lang="en-GB" sz="3600" b="1" dirty="0" smtClean="0">
                <a:latin typeface="+mj-lt"/>
              </a:rPr>
              <a:t>can read, write and remember music</a:t>
            </a:r>
            <a:r>
              <a:rPr lang="en-GB" sz="3600" b="1" dirty="0" smtClean="0">
                <a:latin typeface="+mj-lt"/>
              </a:rPr>
              <a:t>!</a:t>
            </a:r>
            <a:endParaRPr lang="en-GB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240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Read, Write and Remember Music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GB" dirty="0" smtClean="0"/>
              <a:t>Can you read, write and remember music?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4000" b="1" dirty="0" smtClean="0">
                <a:solidFill>
                  <a:srgbClr val="FF0000"/>
                </a:solidFill>
              </a:rPr>
              <a:t>Yes you can!</a:t>
            </a:r>
          </a:p>
          <a:p>
            <a:pPr>
              <a:defRPr/>
            </a:pPr>
            <a:endParaRPr lang="en-GB" dirty="0" smtClean="0"/>
          </a:p>
          <a:p>
            <a:pPr marL="0" indent="0">
              <a:buNone/>
              <a:defRPr/>
            </a:pPr>
            <a:r>
              <a:rPr lang="en-GB" dirty="0" smtClean="0"/>
              <a:t>Lets start with some animal toys</a:t>
            </a:r>
          </a:p>
          <a:p>
            <a:pPr marL="0" indent="0">
              <a:buNone/>
              <a:defRPr/>
            </a:pPr>
            <a:r>
              <a:rPr lang="en-GB" dirty="0" smtClean="0"/>
              <a:t>Here is a mouse and a lion </a:t>
            </a:r>
            <a:endParaRPr lang="en-GB" dirty="0"/>
          </a:p>
          <a:p>
            <a:pPr marL="0" indent="0">
              <a:buFont typeface="Arial" charset="0"/>
              <a:buNone/>
              <a:defRPr/>
            </a:pPr>
            <a:endParaRPr lang="en-GB" dirty="0"/>
          </a:p>
        </p:txBody>
      </p:sp>
      <p:pic>
        <p:nvPicPr>
          <p:cNvPr id="4100" name="Picture 3" descr="Lion Soft Toy Stuffed Animal Teddy - Free photo on Pixab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48" y="4129088"/>
            <a:ext cx="2824127" cy="1748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Royalty-free the symbol of the new year 2020 photos free downloa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83792"/>
            <a:ext cx="1958866" cy="1228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600" dirty="0" smtClean="0"/>
              <a:t>Loud and quiet toys</a:t>
            </a:r>
            <a:br>
              <a:rPr lang="en-GB" sz="3600" dirty="0" smtClean="0"/>
            </a:br>
            <a:r>
              <a:rPr lang="en-GB" sz="3200" dirty="0" smtClean="0">
                <a:solidFill>
                  <a:schemeClr val="bg1">
                    <a:lumMod val="50000"/>
                  </a:schemeClr>
                </a:solidFill>
              </a:rPr>
              <a:t>(all about dynamics)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Make the sound of a lion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“</a:t>
            </a:r>
            <a:r>
              <a:rPr lang="en-GB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roar</a:t>
            </a:r>
            <a:r>
              <a:rPr lang="en-GB" dirty="0" smtClean="0"/>
              <a:t>”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Is it loud or quiet?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(</a:t>
            </a: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loud</a:t>
            </a:r>
            <a:r>
              <a:rPr lang="en-GB" dirty="0" smtClean="0"/>
              <a:t>)</a:t>
            </a:r>
          </a:p>
          <a:p>
            <a:pPr marL="0" indent="0">
              <a:buFont typeface="Arial" charset="0"/>
              <a:buNone/>
              <a:defRPr/>
            </a:pPr>
            <a:endParaRPr lang="en-GB" dirty="0" smtClean="0"/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Make the sound of a mouse?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Is it loud or quiet?</a:t>
            </a:r>
          </a:p>
          <a:p>
            <a:pPr marL="0" indent="0">
              <a:buFont typeface="Arial" charset="0"/>
              <a:buNone/>
              <a:defRPr/>
            </a:pP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        (</a:t>
            </a:r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ssh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……quiet)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 marL="0" indent="0">
              <a:buFont typeface="Arial" charset="0"/>
              <a:buNone/>
              <a:defRPr/>
            </a:pPr>
            <a:r>
              <a:rPr lang="en-GB" dirty="0"/>
              <a:t> </a:t>
            </a:r>
            <a:r>
              <a:rPr lang="en-GB" dirty="0" smtClean="0"/>
              <a:t>            Look at each toy  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/>
              <a:t> </a:t>
            </a:r>
            <a:r>
              <a:rPr lang="en-GB" dirty="0" smtClean="0"/>
              <a:t>            and try out your       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/>
              <a:t> </a:t>
            </a:r>
            <a:r>
              <a:rPr lang="en-GB" dirty="0" smtClean="0"/>
              <a:t>       best roar and squeak</a:t>
            </a:r>
            <a:endParaRPr lang="en-GB" dirty="0"/>
          </a:p>
        </p:txBody>
      </p:sp>
      <p:pic>
        <p:nvPicPr>
          <p:cNvPr id="5125" name="Picture 6" descr="Lion Soft Toy Stuffed Animal Teddy - Free photo on Pixab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1562100"/>
            <a:ext cx="4478338" cy="2874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 descr="Royalty-free the symbol of the new year 2020 photos free downloa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724400"/>
            <a:ext cx="1754187" cy="110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 smtClean="0"/>
              <a:t>Click </a:t>
            </a:r>
            <a:r>
              <a:rPr lang="en-GB" altLang="en-US" sz="3600" dirty="0" smtClean="0"/>
              <a:t>to </a:t>
            </a:r>
            <a:r>
              <a:rPr lang="en-GB" altLang="en-US" sz="3600" dirty="0" smtClean="0"/>
              <a:t>play a loud and quiet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dirty="0" smtClean="0"/>
              <a:t>Make the sound as the toy appears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</p:txBody>
      </p:sp>
      <p:pic>
        <p:nvPicPr>
          <p:cNvPr id="7" name="Content Placeholder 6" descr="Lion Soft Toy Stuffed Animal Teddy - Free photo on Pixabay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1268413"/>
            <a:ext cx="360045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Royalty-free the symbol of the new year 2020 photos free downloa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349500"/>
            <a:ext cx="1754187" cy="110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ion Soft Toy Stuffed Animal Teddy - Free photo on Pixab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3827463"/>
            <a:ext cx="4117975" cy="2516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oyalty-free the symbol of the new year 2020 photos free downloa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4149725"/>
            <a:ext cx="1754187" cy="110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Royalty-free the symbol of the new year 2020 photos free downloa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5038725"/>
            <a:ext cx="1754187" cy="110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41863" y="5589588"/>
            <a:ext cx="184626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charset="0"/>
              </a:rPr>
              <a:t>The picture tells you what sound to make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Loud and quiet animal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en-GB" sz="4400" dirty="0" smtClean="0"/>
              <a:t>roar</a:t>
            </a:r>
            <a:r>
              <a:rPr lang="en-GB" sz="4400" b="1" dirty="0" smtClean="0"/>
              <a:t>        </a:t>
            </a:r>
            <a:r>
              <a:rPr lang="en-GB" dirty="0" smtClean="0"/>
              <a:t>  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squeak                   </a:t>
            </a:r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squeak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/>
              <a:t>                   </a:t>
            </a:r>
            <a:r>
              <a:rPr lang="en-GB" sz="4400" dirty="0" smtClean="0"/>
              <a:t>roar</a:t>
            </a:r>
          </a:p>
          <a:p>
            <a:pPr marL="0" indent="0" algn="ctr">
              <a:buFont typeface="Arial" charset="0"/>
              <a:buNone/>
              <a:defRPr/>
            </a:pPr>
            <a:endParaRPr lang="en-GB" sz="4400" b="1" dirty="0"/>
          </a:p>
          <a:p>
            <a:pPr marL="0" indent="0" algn="ctr">
              <a:buFont typeface="Arial" charset="0"/>
              <a:buNone/>
              <a:defRPr/>
            </a:pPr>
            <a:endParaRPr lang="en-GB" sz="4400" b="1" dirty="0" smtClean="0"/>
          </a:p>
          <a:p>
            <a:pPr marL="0" indent="0">
              <a:buFont typeface="Arial" charset="0"/>
              <a:buNone/>
              <a:defRPr/>
            </a:pPr>
            <a:r>
              <a:rPr lang="en-GB" sz="4400" b="1" dirty="0" smtClean="0"/>
              <a:t>   </a:t>
            </a:r>
            <a:r>
              <a:rPr lang="en-GB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loud</a:t>
            </a:r>
            <a:r>
              <a:rPr lang="en-GB" sz="4800" b="1" dirty="0" smtClean="0"/>
              <a:t> </a:t>
            </a:r>
            <a:r>
              <a:rPr lang="en-GB" sz="4400" b="1" dirty="0" smtClean="0"/>
              <a:t>          </a:t>
            </a:r>
            <a:r>
              <a:rPr lang="en-GB" sz="2000" b="1" dirty="0" smtClean="0">
                <a:solidFill>
                  <a:schemeClr val="bg1">
                    <a:lumMod val="65000"/>
                  </a:schemeClr>
                </a:solidFill>
              </a:rPr>
              <a:t>quiet                     </a:t>
            </a:r>
            <a:r>
              <a:rPr lang="en-GB" sz="2000" b="1" dirty="0" err="1" smtClean="0">
                <a:solidFill>
                  <a:schemeClr val="bg1">
                    <a:lumMod val="65000"/>
                  </a:schemeClr>
                </a:solidFill>
              </a:rPr>
              <a:t>quiet</a:t>
            </a:r>
            <a:r>
              <a:rPr lang="en-GB" sz="2000" b="1" dirty="0" smtClean="0"/>
              <a:t>                       </a:t>
            </a: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loud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2800" dirty="0" smtClean="0"/>
              <a:t>Can you make your own loud and quiet animal pattern?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sz="2800" dirty="0" smtClean="0"/>
              <a:t>Find or draw pictures so you can remember your pattern and show it and perform it to a grown up</a:t>
            </a:r>
            <a:endParaRPr lang="en-GB" sz="2800" dirty="0"/>
          </a:p>
        </p:txBody>
      </p:sp>
      <p:pic>
        <p:nvPicPr>
          <p:cNvPr id="7172" name="Content Placeholder 4" descr="Close-up Portrait of Lion · Free Stock Photo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2395538"/>
            <a:ext cx="2409825" cy="1617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Content Placeholder 4" descr="Close-up Portrait of Lion · Free Stock Photo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888" y="2354263"/>
            <a:ext cx="2409825" cy="1616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 descr="Mouse image - Free stock photo - Public Domain photo - CC0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50" y="2682875"/>
            <a:ext cx="1584325" cy="1041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6" descr="Mouse image - Free stock photo - Public Domain photo - CC0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225" y="2687067"/>
            <a:ext cx="1584325" cy="1041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3" t="28990" r="28607" b="24200"/>
          <a:stretch>
            <a:fillRect/>
          </a:stretch>
        </p:blipFill>
        <p:spPr bwMode="auto">
          <a:xfrm>
            <a:off x="107950" y="79375"/>
            <a:ext cx="898525" cy="224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6" t="30719" r="24350" b="26329"/>
          <a:stretch>
            <a:fillRect/>
          </a:stretch>
        </p:blipFill>
        <p:spPr bwMode="auto">
          <a:xfrm>
            <a:off x="8202613" y="352425"/>
            <a:ext cx="762000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Play it fast , play it slow</a:t>
            </a:r>
            <a:br>
              <a:rPr lang="en-GB" dirty="0" smtClean="0"/>
            </a:b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(all about tempo)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dirty="0" smtClean="0"/>
              <a:t>Find an instrument you can play – here are some ideas 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If you haven’t got any of these, find something to tap or shake or scrape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dirty="0" smtClean="0"/>
              <a:t>Try playing each instrument or sound maker fast and then slow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</p:txBody>
      </p:sp>
      <p:pic>
        <p:nvPicPr>
          <p:cNvPr id="8196" name="Picture 2" descr="Recall Image: West Music Recalls Shaker Guiro Instruments Due t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2339975"/>
            <a:ext cx="1592262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File:Rattle-mexico hg.jpg - Wikimedia Comm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475" y="2205038"/>
            <a:ext cx="84137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Google Shape;81;p15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205038"/>
            <a:ext cx="6556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Google Shape;78;p15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408238"/>
            <a:ext cx="1855788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8" t="55319" r="42224" b="15839"/>
          <a:stretch>
            <a:fillRect/>
          </a:stretch>
        </p:blipFill>
        <p:spPr bwMode="auto">
          <a:xfrm>
            <a:off x="7315200" y="260350"/>
            <a:ext cx="16256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Content Placeholder 3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3" t="21277" r="40160" b="50591"/>
          <a:stretch>
            <a:fillRect/>
          </a:stretch>
        </p:blipFill>
        <p:spPr bwMode="auto">
          <a:xfrm>
            <a:off x="179388" y="333375"/>
            <a:ext cx="17018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Can you change from slow to fast?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dirty="0" smtClean="0"/>
              <a:t>Here are some pictures to look at to help you change the way you play</a:t>
            </a:r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endParaRPr lang="en-GB" altLang="en-US" dirty="0" smtClean="0"/>
          </a:p>
          <a:p>
            <a:pPr marL="0" indent="0">
              <a:buFont typeface="Arial" charset="0"/>
              <a:buNone/>
            </a:pPr>
            <a:r>
              <a:rPr lang="en-GB" altLang="en-US" sz="2800" dirty="0" smtClean="0"/>
              <a:t>Try this with different sound makers. Which is your favourite one to play? Make up your own pattern</a:t>
            </a:r>
          </a:p>
        </p:txBody>
      </p:sp>
      <p:pic>
        <p:nvPicPr>
          <p:cNvPr id="9220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3" t="21277" r="40160" b="50591"/>
          <a:stretch>
            <a:fillRect/>
          </a:stretch>
        </p:blipFill>
        <p:spPr bwMode="auto">
          <a:xfrm>
            <a:off x="2486025" y="3716338"/>
            <a:ext cx="2024063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8" t="55319" r="40160" b="15839"/>
          <a:stretch>
            <a:fillRect/>
          </a:stretch>
        </p:blipFill>
        <p:spPr bwMode="auto">
          <a:xfrm>
            <a:off x="139700" y="3644900"/>
            <a:ext cx="23463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3" t="21277" r="40160" b="50591"/>
          <a:stretch>
            <a:fillRect/>
          </a:stretch>
        </p:blipFill>
        <p:spPr bwMode="auto">
          <a:xfrm>
            <a:off x="4600575" y="3746500"/>
            <a:ext cx="202565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8" t="55319" r="40160" b="15839"/>
          <a:stretch>
            <a:fillRect/>
          </a:stretch>
        </p:blipFill>
        <p:spPr bwMode="auto">
          <a:xfrm>
            <a:off x="6624638" y="3697288"/>
            <a:ext cx="234473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Bubbles On Blue Background Free Stock Photo - Public Domain Pict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The long and the short of it</a:t>
            </a:r>
            <a:br>
              <a:rPr lang="en-GB" altLang="en-US" dirty="0" smtClean="0"/>
            </a:br>
            <a:r>
              <a:rPr lang="en-GB" altLang="en-US" sz="3200" dirty="0" smtClean="0">
                <a:solidFill>
                  <a:srgbClr val="002060"/>
                </a:solidFill>
              </a:rPr>
              <a:t>(all about duration –long and short sounds)</a:t>
            </a:r>
          </a:p>
        </p:txBody>
      </p:sp>
      <p:sp>
        <p:nvSpPr>
          <p:cNvPr id="10244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Blow some bubbles</a:t>
            </a:r>
          </a:p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Choose one bubble to watch </a:t>
            </a:r>
          </a:p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Shout pop when it pops</a:t>
            </a:r>
          </a:p>
          <a:p>
            <a:pPr marL="0" indent="0" algn="ctr">
              <a:buFont typeface="Arial" charset="0"/>
              <a:buNone/>
            </a:pPr>
            <a:endParaRPr lang="en-GB" altLang="en-US" dirty="0" smtClean="0"/>
          </a:p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Blow some more bubbles</a:t>
            </a:r>
          </a:p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Choose one to watch</a:t>
            </a:r>
          </a:p>
          <a:p>
            <a:pPr marL="0" indent="0" algn="ctr">
              <a:buFont typeface="Arial" charset="0"/>
              <a:buNone/>
            </a:pPr>
            <a:r>
              <a:rPr lang="en-GB" altLang="en-US" dirty="0" smtClean="0"/>
              <a:t>Hum as your bubble floats – stop when it pops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</TotalTime>
  <Words>1119</Words>
  <Application>Microsoft Office PowerPoint</Application>
  <PresentationFormat>On-screen Show (4:3)</PresentationFormat>
  <Paragraphs>246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Document</vt:lpstr>
      <vt:lpstr>Keep Calm and  Make Music</vt:lpstr>
      <vt:lpstr>Read, Write and Remember Music</vt:lpstr>
      <vt:lpstr>Read, Write and Remember Music</vt:lpstr>
      <vt:lpstr>Loud and quiet toys (all about dynamics)</vt:lpstr>
      <vt:lpstr>Click to play a loud and quiet game</vt:lpstr>
      <vt:lpstr>Loud and quiet animal patterns</vt:lpstr>
      <vt:lpstr>Play it fast , play it slow (all about tempo)</vt:lpstr>
      <vt:lpstr>Can you change from slow to fast?</vt:lpstr>
      <vt:lpstr>The long and the short of it (all about duration –long and short sounds)</vt:lpstr>
      <vt:lpstr>Bubble music</vt:lpstr>
      <vt:lpstr>Can you play this bubble music (use any long and short sounds you like)</vt:lpstr>
      <vt:lpstr>High and low sounds (all about pitch)</vt:lpstr>
      <vt:lpstr>Click to play a high low game</vt:lpstr>
      <vt:lpstr>High or low on the farm</vt:lpstr>
      <vt:lpstr>Play high, middle or low</vt:lpstr>
      <vt:lpstr>Can you play a high low pattern?</vt:lpstr>
      <vt:lpstr>High, middle or low?</vt:lpstr>
      <vt:lpstr>Diamond Sandwich (a bit about structure- how the music is put together)</vt:lpstr>
      <vt:lpstr>Whatever the Weather (a bit about timbre – different sounds)</vt:lpstr>
      <vt:lpstr>Fireworks (a bit more  about timbre  - different sounds)</vt:lpstr>
      <vt:lpstr>Sound symbols here are two ideas to get you started</vt:lpstr>
      <vt:lpstr>Through thick and thin (a bit about texture – layers of sound)</vt:lpstr>
      <vt:lpstr>Storm at Sea  (a bit more about texture / layers of sound) (you need 3 or more players, all playing together, from left to right)</vt:lpstr>
      <vt:lpstr>Man on the Moon Music can you play this outer space music?</vt:lpstr>
      <vt:lpstr>Congratulations! You can………….</vt:lpstr>
    </vt:vector>
  </TitlesOfParts>
  <Company>Hampshire Music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HMS</dc:creator>
  <cp:lastModifiedBy>HMS</cp:lastModifiedBy>
  <cp:revision>101</cp:revision>
  <dcterms:created xsi:type="dcterms:W3CDTF">2013-05-01T10:06:26Z</dcterms:created>
  <dcterms:modified xsi:type="dcterms:W3CDTF">2020-05-07T16:52:46Z</dcterms:modified>
</cp:coreProperties>
</file>